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9"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80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86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F88373-682C-3540-86F0-2E8C5DB3FE1D}" type="doc">
      <dgm:prSet loTypeId="urn:microsoft.com/office/officeart/2009/3/layout/HorizontalOrganizationChart" loCatId="" qsTypeId="urn:microsoft.com/office/officeart/2005/8/quickstyle/simple4" qsCatId="simple" csTypeId="urn:microsoft.com/office/officeart/2005/8/colors/accent1_2" csCatId="accent1" phldr="1"/>
      <dgm:spPr/>
      <dgm:t>
        <a:bodyPr/>
        <a:lstStyle/>
        <a:p>
          <a:endParaRPr lang="en-US"/>
        </a:p>
      </dgm:t>
    </dgm:pt>
    <dgm:pt modelId="{EE7EE704-516F-0944-85CE-FABE9F053886}">
      <dgm:prSet phldrT="[Text]" custT="1"/>
      <dgm:spPr/>
      <dgm:t>
        <a:bodyPr/>
        <a:lstStyle/>
        <a:p>
          <a:r>
            <a:rPr lang="en-US" sz="1200" dirty="0" err="1" smtClean="0"/>
            <a:t>rls</a:t>
          </a:r>
          <a:endParaRPr lang="en-US" sz="1200" dirty="0"/>
        </a:p>
      </dgm:t>
    </dgm:pt>
    <dgm:pt modelId="{9F417D32-C66D-424A-969E-B680C490E063}" type="parTrans" cxnId="{B6B453BD-7222-1543-8EE1-00B64B05ADF2}">
      <dgm:prSet/>
      <dgm:spPr/>
      <dgm:t>
        <a:bodyPr/>
        <a:lstStyle/>
        <a:p>
          <a:endParaRPr lang="en-US"/>
        </a:p>
      </dgm:t>
    </dgm:pt>
    <dgm:pt modelId="{88D487E5-E909-0C46-BC4E-82FF67561547}" type="sibTrans" cxnId="{B6B453BD-7222-1543-8EE1-00B64B05ADF2}">
      <dgm:prSet/>
      <dgm:spPr/>
      <dgm:t>
        <a:bodyPr/>
        <a:lstStyle/>
        <a:p>
          <a:endParaRPr lang="en-US"/>
        </a:p>
      </dgm:t>
    </dgm:pt>
    <dgm:pt modelId="{07337FDB-E458-2E44-96B3-B7D4F1BC63FD}" type="asst">
      <dgm:prSet phldrT="[Text]" custT="1"/>
      <dgm:spPr/>
      <dgm:t>
        <a:bodyPr/>
        <a:lstStyle/>
        <a:p>
          <a:r>
            <a:rPr lang="en-US" sz="1200" dirty="0" err="1" smtClean="0"/>
            <a:t>Kq</a:t>
          </a:r>
          <a:endParaRPr lang="en-US" sz="1200" dirty="0" smtClean="0"/>
        </a:p>
        <a:p>
          <a:r>
            <a:rPr lang="en-US" sz="1200" dirty="0" smtClean="0"/>
            <a:t>Tip: have key words</a:t>
          </a:r>
        </a:p>
        <a:p>
          <a:r>
            <a:rPr lang="en-US" sz="1200" dirty="0" smtClean="0"/>
            <a:t>In your KQ</a:t>
          </a:r>
          <a:endParaRPr lang="en-US" sz="1200" dirty="0"/>
        </a:p>
      </dgm:t>
    </dgm:pt>
    <dgm:pt modelId="{B59DFD8F-167F-8249-945B-05BB5C93FD95}" type="parTrans" cxnId="{13C07126-E8F1-6C46-A93F-15A0E6180501}">
      <dgm:prSet/>
      <dgm:spPr/>
      <dgm:t>
        <a:bodyPr/>
        <a:lstStyle/>
        <a:p>
          <a:endParaRPr lang="en-US"/>
        </a:p>
      </dgm:t>
    </dgm:pt>
    <dgm:pt modelId="{0594370F-5C4F-444E-B027-6B0DF3BE720F}" type="sibTrans" cxnId="{13C07126-E8F1-6C46-A93F-15A0E6180501}">
      <dgm:prSet/>
      <dgm:spPr/>
      <dgm:t>
        <a:bodyPr/>
        <a:lstStyle/>
        <a:p>
          <a:endParaRPr lang="en-US"/>
        </a:p>
      </dgm:t>
    </dgm:pt>
    <dgm:pt modelId="{5961B7C7-96ED-0D48-8B52-EE7038DF6417}">
      <dgm:prSet phldrT="[Text]" custT="1"/>
      <dgm:spPr/>
      <dgm:t>
        <a:bodyPr/>
        <a:lstStyle/>
        <a:p>
          <a:r>
            <a:rPr lang="en-US" sz="1600" dirty="0" smtClean="0"/>
            <a:t>Perspective</a:t>
          </a:r>
        </a:p>
        <a:p>
          <a:r>
            <a:rPr lang="en-US" sz="1600" dirty="0" smtClean="0"/>
            <a:t>Knowledge fallacy</a:t>
          </a:r>
          <a:endParaRPr lang="en-US" sz="1600" dirty="0"/>
        </a:p>
      </dgm:t>
    </dgm:pt>
    <dgm:pt modelId="{ED1B247F-020A-D04B-8B6F-2CE532A163FB}" type="parTrans" cxnId="{700A09A0-188F-4A4E-9A5D-751CE59CF9F0}">
      <dgm:prSet/>
      <dgm:spPr/>
      <dgm:t>
        <a:bodyPr/>
        <a:lstStyle/>
        <a:p>
          <a:endParaRPr lang="en-US"/>
        </a:p>
      </dgm:t>
    </dgm:pt>
    <dgm:pt modelId="{874456EB-FCAA-1F44-81BB-B01DE6381A70}" type="sibTrans" cxnId="{700A09A0-188F-4A4E-9A5D-751CE59CF9F0}">
      <dgm:prSet/>
      <dgm:spPr/>
      <dgm:t>
        <a:bodyPr/>
        <a:lstStyle/>
        <a:p>
          <a:endParaRPr lang="en-US"/>
        </a:p>
      </dgm:t>
    </dgm:pt>
    <dgm:pt modelId="{7138F8D9-FB7A-5944-9823-E1AD0CF408AF}">
      <dgm:prSet phldrT="[Text]" custT="1"/>
      <dgm:spPr/>
      <dgm:t>
        <a:bodyPr/>
        <a:lstStyle/>
        <a:p>
          <a:r>
            <a:rPr lang="en-US" sz="1600" dirty="0" smtClean="0"/>
            <a:t>Perspective Knowledge fallacy</a:t>
          </a:r>
          <a:endParaRPr lang="en-US" sz="1600" dirty="0"/>
        </a:p>
      </dgm:t>
    </dgm:pt>
    <dgm:pt modelId="{0524554C-EA6B-674F-AB36-D2F4E01A41D9}" type="parTrans" cxnId="{9487F0B8-C917-C349-93E6-96CCAAF788B6}">
      <dgm:prSet/>
      <dgm:spPr/>
      <dgm:t>
        <a:bodyPr/>
        <a:lstStyle/>
        <a:p>
          <a:endParaRPr lang="en-US"/>
        </a:p>
      </dgm:t>
    </dgm:pt>
    <dgm:pt modelId="{E25DE9B9-1156-0D48-BCE3-C4C1710A9460}" type="sibTrans" cxnId="{9487F0B8-C917-C349-93E6-96CCAAF788B6}">
      <dgm:prSet/>
      <dgm:spPr/>
      <dgm:t>
        <a:bodyPr/>
        <a:lstStyle/>
        <a:p>
          <a:endParaRPr lang="en-US"/>
        </a:p>
      </dgm:t>
    </dgm:pt>
    <dgm:pt modelId="{6F785204-C03D-DF47-9E37-03CF97B5A54A}">
      <dgm:prSet custT="1"/>
      <dgm:spPr/>
      <dgm:t>
        <a:bodyPr/>
        <a:lstStyle/>
        <a:p>
          <a:r>
            <a:rPr lang="en-US" sz="1400" dirty="0" smtClean="0"/>
            <a:t>How is knowledge determined from this perspective? Evaluate</a:t>
          </a:r>
          <a:r>
            <a:rPr lang="en-US" sz="1600" dirty="0" smtClean="0"/>
            <a:t>.</a:t>
          </a:r>
          <a:endParaRPr lang="en-US" sz="1600" dirty="0"/>
        </a:p>
      </dgm:t>
    </dgm:pt>
    <dgm:pt modelId="{56C69526-2491-2B45-88FD-E1514A798A5E}" type="parTrans" cxnId="{4CC6131B-4239-5B49-B680-6E884F757D2E}">
      <dgm:prSet/>
      <dgm:spPr/>
      <dgm:t>
        <a:bodyPr/>
        <a:lstStyle/>
        <a:p>
          <a:endParaRPr lang="en-US"/>
        </a:p>
      </dgm:t>
    </dgm:pt>
    <dgm:pt modelId="{34E08FD0-686D-4D43-8772-83ED6BAE241D}" type="sibTrans" cxnId="{4CC6131B-4239-5B49-B680-6E884F757D2E}">
      <dgm:prSet/>
      <dgm:spPr/>
      <dgm:t>
        <a:bodyPr/>
        <a:lstStyle/>
        <a:p>
          <a:endParaRPr lang="en-US"/>
        </a:p>
      </dgm:t>
    </dgm:pt>
    <dgm:pt modelId="{21CE201E-B301-D74C-A83A-A14707FF2167}">
      <dgm:prSet/>
      <dgm:spPr/>
      <dgm:t>
        <a:bodyPr/>
        <a:lstStyle/>
        <a:p>
          <a:r>
            <a:rPr lang="en-US" dirty="0" smtClean="0"/>
            <a:t>Other RLS</a:t>
          </a:r>
          <a:endParaRPr lang="en-US" dirty="0"/>
        </a:p>
      </dgm:t>
    </dgm:pt>
    <dgm:pt modelId="{7F500BF3-4073-314B-8142-857CA127E5A4}" type="parTrans" cxnId="{607DF07A-25FD-DE4E-89A4-1B0E28A3268F}">
      <dgm:prSet/>
      <dgm:spPr/>
      <dgm:t>
        <a:bodyPr/>
        <a:lstStyle/>
        <a:p>
          <a:endParaRPr lang="en-US"/>
        </a:p>
      </dgm:t>
    </dgm:pt>
    <dgm:pt modelId="{F2120BEE-CCD4-444B-9729-DDF9967A081F}" type="sibTrans" cxnId="{607DF07A-25FD-DE4E-89A4-1B0E28A3268F}">
      <dgm:prSet/>
      <dgm:spPr/>
      <dgm:t>
        <a:bodyPr/>
        <a:lstStyle/>
        <a:p>
          <a:endParaRPr lang="en-US"/>
        </a:p>
      </dgm:t>
    </dgm:pt>
    <dgm:pt modelId="{E3753DFA-2F76-7245-9A4F-22DA215E289B}">
      <dgm:prSet/>
      <dgm:spPr/>
      <dgm:t>
        <a:bodyPr/>
        <a:lstStyle/>
        <a:p>
          <a:r>
            <a:rPr lang="en-US" dirty="0" smtClean="0"/>
            <a:t>Refer to relevant wok/</a:t>
          </a:r>
          <a:r>
            <a:rPr lang="en-US" dirty="0" err="1" smtClean="0"/>
            <a:t>aok</a:t>
          </a:r>
          <a:endParaRPr lang="en-US" dirty="0"/>
        </a:p>
      </dgm:t>
    </dgm:pt>
    <dgm:pt modelId="{6F51B622-1C81-534A-955A-4433DFE9618E}" type="parTrans" cxnId="{2011D622-AC47-904D-866C-B6A53A188A5B}">
      <dgm:prSet/>
      <dgm:spPr/>
      <dgm:t>
        <a:bodyPr/>
        <a:lstStyle/>
        <a:p>
          <a:endParaRPr lang="en-US"/>
        </a:p>
      </dgm:t>
    </dgm:pt>
    <dgm:pt modelId="{77B6A7F8-6EB2-E942-8197-5B4C12DF45FB}" type="sibTrans" cxnId="{2011D622-AC47-904D-866C-B6A53A188A5B}">
      <dgm:prSet/>
      <dgm:spPr/>
      <dgm:t>
        <a:bodyPr/>
        <a:lstStyle/>
        <a:p>
          <a:endParaRPr lang="en-US"/>
        </a:p>
      </dgm:t>
    </dgm:pt>
    <dgm:pt modelId="{DF293553-8E48-1E4F-9BD0-298EE051E38D}">
      <dgm:prSet/>
      <dgm:spPr/>
      <dgm:t>
        <a:bodyPr/>
        <a:lstStyle/>
        <a:p>
          <a:r>
            <a:rPr lang="en-US" dirty="0" smtClean="0"/>
            <a:t>Relate to other RLS</a:t>
          </a:r>
          <a:endParaRPr lang="en-US" dirty="0"/>
        </a:p>
      </dgm:t>
    </dgm:pt>
    <dgm:pt modelId="{0226AB0C-17E9-2642-AE4B-6F286C7DEA12}" type="parTrans" cxnId="{EB088E7D-21A7-894A-8123-F20B3A035670}">
      <dgm:prSet/>
      <dgm:spPr/>
      <dgm:t>
        <a:bodyPr/>
        <a:lstStyle/>
        <a:p>
          <a:endParaRPr lang="en-US"/>
        </a:p>
      </dgm:t>
    </dgm:pt>
    <dgm:pt modelId="{2FDE2084-FA03-1C4D-895A-64160ECC3293}" type="sibTrans" cxnId="{EB088E7D-21A7-894A-8123-F20B3A035670}">
      <dgm:prSet/>
      <dgm:spPr/>
      <dgm:t>
        <a:bodyPr/>
        <a:lstStyle/>
        <a:p>
          <a:endParaRPr lang="en-US"/>
        </a:p>
      </dgm:t>
    </dgm:pt>
    <dgm:pt modelId="{63A2056F-48FC-2543-8333-2C7C06FE083A}">
      <dgm:prSet/>
      <dgm:spPr/>
      <dgm:t>
        <a:bodyPr/>
        <a:lstStyle/>
        <a:p>
          <a:r>
            <a:rPr lang="en-US" dirty="0" smtClean="0"/>
            <a:t>Any personal relevance</a:t>
          </a:r>
          <a:endParaRPr lang="en-US" dirty="0"/>
        </a:p>
      </dgm:t>
    </dgm:pt>
    <dgm:pt modelId="{92C82F33-0D77-A84D-94B5-A76F80F47D4A}" type="parTrans" cxnId="{2C0498CA-2A66-0F4A-8EF8-6996A9865A78}">
      <dgm:prSet/>
      <dgm:spPr/>
      <dgm:t>
        <a:bodyPr/>
        <a:lstStyle/>
        <a:p>
          <a:endParaRPr lang="en-US"/>
        </a:p>
      </dgm:t>
    </dgm:pt>
    <dgm:pt modelId="{DDD486C3-CDB3-0048-A376-EDED942505CA}" type="sibTrans" cxnId="{2C0498CA-2A66-0F4A-8EF8-6996A9865A78}">
      <dgm:prSet/>
      <dgm:spPr/>
      <dgm:t>
        <a:bodyPr/>
        <a:lstStyle/>
        <a:p>
          <a:endParaRPr lang="en-US"/>
        </a:p>
      </dgm:t>
    </dgm:pt>
    <dgm:pt modelId="{99B7C2E7-D9BB-0842-917F-9E66C526A4C0}">
      <dgm:prSet/>
      <dgm:spPr/>
      <dgm:t>
        <a:bodyPr/>
        <a:lstStyle/>
        <a:p>
          <a:r>
            <a:rPr lang="en-US" dirty="0" smtClean="0"/>
            <a:t>Connect with original </a:t>
          </a:r>
          <a:r>
            <a:rPr lang="en-US" dirty="0" err="1" smtClean="0"/>
            <a:t>rls</a:t>
          </a:r>
          <a:r>
            <a:rPr lang="en-US" dirty="0" smtClean="0"/>
            <a:t>: conclude</a:t>
          </a:r>
          <a:endParaRPr lang="en-US" dirty="0"/>
        </a:p>
      </dgm:t>
    </dgm:pt>
    <dgm:pt modelId="{01397905-5544-574B-8FEF-7415BB97C56F}" type="parTrans" cxnId="{46215FEE-E427-4744-83DD-DC7F91680EF3}">
      <dgm:prSet/>
      <dgm:spPr/>
      <dgm:t>
        <a:bodyPr/>
        <a:lstStyle/>
        <a:p>
          <a:endParaRPr lang="en-US"/>
        </a:p>
      </dgm:t>
    </dgm:pt>
    <dgm:pt modelId="{D05FF28C-BAA8-A74D-B4C8-8CC767B4BE36}" type="sibTrans" cxnId="{46215FEE-E427-4744-83DD-DC7F91680EF3}">
      <dgm:prSet/>
      <dgm:spPr/>
      <dgm:t>
        <a:bodyPr/>
        <a:lstStyle/>
        <a:p>
          <a:endParaRPr lang="en-US"/>
        </a:p>
      </dgm:t>
    </dgm:pt>
    <dgm:pt modelId="{365E9D5B-C4A4-534F-ACBF-5C29A4B3AD89}" type="pres">
      <dgm:prSet presAssocID="{5EF88373-682C-3540-86F0-2E8C5DB3FE1D}" presName="hierChild1" presStyleCnt="0">
        <dgm:presLayoutVars>
          <dgm:orgChart val="1"/>
          <dgm:chPref val="1"/>
          <dgm:dir/>
          <dgm:animOne val="branch"/>
          <dgm:animLvl val="lvl"/>
          <dgm:resizeHandles/>
        </dgm:presLayoutVars>
      </dgm:prSet>
      <dgm:spPr/>
      <dgm:t>
        <a:bodyPr/>
        <a:lstStyle/>
        <a:p>
          <a:endParaRPr lang="en-US"/>
        </a:p>
      </dgm:t>
    </dgm:pt>
    <dgm:pt modelId="{56EADFA5-5F14-1340-9CEF-DC3013D86063}" type="pres">
      <dgm:prSet presAssocID="{EE7EE704-516F-0944-85CE-FABE9F053886}" presName="hierRoot1" presStyleCnt="0">
        <dgm:presLayoutVars>
          <dgm:hierBranch val="init"/>
        </dgm:presLayoutVars>
      </dgm:prSet>
      <dgm:spPr/>
    </dgm:pt>
    <dgm:pt modelId="{C1C770C0-375F-D941-A83B-A5A61860F129}" type="pres">
      <dgm:prSet presAssocID="{EE7EE704-516F-0944-85CE-FABE9F053886}" presName="rootComposite1" presStyleCnt="0"/>
      <dgm:spPr/>
    </dgm:pt>
    <dgm:pt modelId="{518A65FF-9C81-0949-A894-1C1416A19FEE}" type="pres">
      <dgm:prSet presAssocID="{EE7EE704-516F-0944-85CE-FABE9F053886}" presName="rootText1" presStyleLbl="node0" presStyleIdx="0" presStyleCnt="1" custScaleX="57742" custScaleY="311705" custLinFactX="-142738" custLinFactNeighborX="-200000" custLinFactNeighborY="-16450">
        <dgm:presLayoutVars>
          <dgm:chPref val="3"/>
        </dgm:presLayoutVars>
      </dgm:prSet>
      <dgm:spPr/>
      <dgm:t>
        <a:bodyPr/>
        <a:lstStyle/>
        <a:p>
          <a:endParaRPr lang="en-US"/>
        </a:p>
      </dgm:t>
    </dgm:pt>
    <dgm:pt modelId="{61EC0211-90F5-E646-9A97-724F25FE4A04}" type="pres">
      <dgm:prSet presAssocID="{EE7EE704-516F-0944-85CE-FABE9F053886}" presName="rootConnector1" presStyleLbl="node1" presStyleIdx="0" presStyleCnt="0"/>
      <dgm:spPr/>
      <dgm:t>
        <a:bodyPr/>
        <a:lstStyle/>
        <a:p>
          <a:endParaRPr lang="en-US"/>
        </a:p>
      </dgm:t>
    </dgm:pt>
    <dgm:pt modelId="{C4941561-2C4C-6F46-81B0-E8682EF49444}" type="pres">
      <dgm:prSet presAssocID="{EE7EE704-516F-0944-85CE-FABE9F053886}" presName="hierChild2" presStyleCnt="0"/>
      <dgm:spPr/>
    </dgm:pt>
    <dgm:pt modelId="{C410C54F-E0C4-764C-B89C-470BFF8A91D3}" type="pres">
      <dgm:prSet presAssocID="{ED1B247F-020A-D04B-8B6F-2CE532A163FB}" presName="Name64" presStyleLbl="parChTrans1D2" presStyleIdx="0" presStyleCnt="9"/>
      <dgm:spPr/>
      <dgm:t>
        <a:bodyPr/>
        <a:lstStyle/>
        <a:p>
          <a:endParaRPr lang="en-US"/>
        </a:p>
      </dgm:t>
    </dgm:pt>
    <dgm:pt modelId="{7B21B9F7-183F-0144-B26D-A8E383D96080}" type="pres">
      <dgm:prSet presAssocID="{5961B7C7-96ED-0D48-8B52-EE7038DF6417}" presName="hierRoot2" presStyleCnt="0">
        <dgm:presLayoutVars>
          <dgm:hierBranch val="init"/>
        </dgm:presLayoutVars>
      </dgm:prSet>
      <dgm:spPr/>
    </dgm:pt>
    <dgm:pt modelId="{F55B49C1-0D1E-6041-AD35-AB91F69832E0}" type="pres">
      <dgm:prSet presAssocID="{5961B7C7-96ED-0D48-8B52-EE7038DF6417}" presName="rootComposite" presStyleCnt="0"/>
      <dgm:spPr/>
    </dgm:pt>
    <dgm:pt modelId="{EB01D45E-D784-5545-AF25-432407100526}" type="pres">
      <dgm:prSet presAssocID="{5961B7C7-96ED-0D48-8B52-EE7038DF6417}" presName="rootText" presStyleLbl="node2" presStyleIdx="0" presStyleCnt="8" custScaleX="204493" custScaleY="351516" custLinFactX="-91495" custLinFactY="31287" custLinFactNeighborX="-100000" custLinFactNeighborY="100000">
        <dgm:presLayoutVars>
          <dgm:chPref val="3"/>
        </dgm:presLayoutVars>
      </dgm:prSet>
      <dgm:spPr/>
      <dgm:t>
        <a:bodyPr/>
        <a:lstStyle/>
        <a:p>
          <a:endParaRPr lang="en-US"/>
        </a:p>
      </dgm:t>
    </dgm:pt>
    <dgm:pt modelId="{F3E478DF-C507-C740-B894-5B985B008F86}" type="pres">
      <dgm:prSet presAssocID="{5961B7C7-96ED-0D48-8B52-EE7038DF6417}" presName="rootConnector" presStyleLbl="node2" presStyleIdx="0" presStyleCnt="8"/>
      <dgm:spPr/>
      <dgm:t>
        <a:bodyPr/>
        <a:lstStyle/>
        <a:p>
          <a:endParaRPr lang="en-US"/>
        </a:p>
      </dgm:t>
    </dgm:pt>
    <dgm:pt modelId="{9E3C25EE-91EC-5240-B573-7A56577D9309}" type="pres">
      <dgm:prSet presAssocID="{5961B7C7-96ED-0D48-8B52-EE7038DF6417}" presName="hierChild4" presStyleCnt="0"/>
      <dgm:spPr/>
    </dgm:pt>
    <dgm:pt modelId="{233AEF6C-DC70-FF40-A786-A68F7726B066}" type="pres">
      <dgm:prSet presAssocID="{5961B7C7-96ED-0D48-8B52-EE7038DF6417}" presName="hierChild5" presStyleCnt="0"/>
      <dgm:spPr/>
    </dgm:pt>
    <dgm:pt modelId="{0630B22F-3846-D547-8DBB-6EA1B7237939}" type="pres">
      <dgm:prSet presAssocID="{6F51B622-1C81-534A-955A-4433DFE9618E}" presName="Name64" presStyleLbl="parChTrans1D2" presStyleIdx="1" presStyleCnt="9"/>
      <dgm:spPr/>
      <dgm:t>
        <a:bodyPr/>
        <a:lstStyle/>
        <a:p>
          <a:endParaRPr lang="en-US"/>
        </a:p>
      </dgm:t>
    </dgm:pt>
    <dgm:pt modelId="{DA723499-59D6-9A4E-A9B1-2F7F0D844CA3}" type="pres">
      <dgm:prSet presAssocID="{E3753DFA-2F76-7245-9A4F-22DA215E289B}" presName="hierRoot2" presStyleCnt="0">
        <dgm:presLayoutVars>
          <dgm:hierBranch val="init"/>
        </dgm:presLayoutVars>
      </dgm:prSet>
      <dgm:spPr/>
    </dgm:pt>
    <dgm:pt modelId="{93BF13A7-9AD1-E54E-AC96-C2CD4C49E9B5}" type="pres">
      <dgm:prSet presAssocID="{E3753DFA-2F76-7245-9A4F-22DA215E289B}" presName="rootComposite" presStyleCnt="0"/>
      <dgm:spPr/>
    </dgm:pt>
    <dgm:pt modelId="{34AD13FF-8D6B-3247-97F9-E7DBD2740258}" type="pres">
      <dgm:prSet presAssocID="{E3753DFA-2F76-7245-9A4F-22DA215E289B}" presName="rootText" presStyleLbl="node2" presStyleIdx="1" presStyleCnt="8" custScaleX="101452" custScaleY="197947" custLinFactX="8146" custLinFactNeighborX="100000" custLinFactNeighborY="-61281">
        <dgm:presLayoutVars>
          <dgm:chPref val="3"/>
        </dgm:presLayoutVars>
      </dgm:prSet>
      <dgm:spPr/>
      <dgm:t>
        <a:bodyPr/>
        <a:lstStyle/>
        <a:p>
          <a:endParaRPr lang="en-US"/>
        </a:p>
      </dgm:t>
    </dgm:pt>
    <dgm:pt modelId="{A255249D-7A62-1444-93ED-984E57FD13FC}" type="pres">
      <dgm:prSet presAssocID="{E3753DFA-2F76-7245-9A4F-22DA215E289B}" presName="rootConnector" presStyleLbl="node2" presStyleIdx="1" presStyleCnt="8"/>
      <dgm:spPr/>
      <dgm:t>
        <a:bodyPr/>
        <a:lstStyle/>
        <a:p>
          <a:endParaRPr lang="en-US"/>
        </a:p>
      </dgm:t>
    </dgm:pt>
    <dgm:pt modelId="{FB15AB10-85D4-3D43-AF7A-96F92DC32C98}" type="pres">
      <dgm:prSet presAssocID="{E3753DFA-2F76-7245-9A4F-22DA215E289B}" presName="hierChild4" presStyleCnt="0"/>
      <dgm:spPr/>
    </dgm:pt>
    <dgm:pt modelId="{D387B25B-0A1D-1848-8A56-42E6429354B9}" type="pres">
      <dgm:prSet presAssocID="{E3753DFA-2F76-7245-9A4F-22DA215E289B}" presName="hierChild5" presStyleCnt="0"/>
      <dgm:spPr/>
    </dgm:pt>
    <dgm:pt modelId="{D7889E49-F130-6E4A-83C6-77C8BD1422B3}" type="pres">
      <dgm:prSet presAssocID="{0226AB0C-17E9-2642-AE4B-6F286C7DEA12}" presName="Name64" presStyleLbl="parChTrans1D2" presStyleIdx="2" presStyleCnt="9"/>
      <dgm:spPr/>
      <dgm:t>
        <a:bodyPr/>
        <a:lstStyle/>
        <a:p>
          <a:endParaRPr lang="en-US"/>
        </a:p>
      </dgm:t>
    </dgm:pt>
    <dgm:pt modelId="{2D4E51C5-316B-CE41-B1DD-D4A8564FFF27}" type="pres">
      <dgm:prSet presAssocID="{DF293553-8E48-1E4F-9BD0-298EE051E38D}" presName="hierRoot2" presStyleCnt="0">
        <dgm:presLayoutVars>
          <dgm:hierBranch val="init"/>
        </dgm:presLayoutVars>
      </dgm:prSet>
      <dgm:spPr/>
    </dgm:pt>
    <dgm:pt modelId="{4C2AA30C-E699-FF44-B410-0B210A953118}" type="pres">
      <dgm:prSet presAssocID="{DF293553-8E48-1E4F-9BD0-298EE051E38D}" presName="rootComposite" presStyleCnt="0"/>
      <dgm:spPr/>
    </dgm:pt>
    <dgm:pt modelId="{BDCB18F6-0E18-BE4F-A18A-F5B7ADA0BEF7}" type="pres">
      <dgm:prSet presAssocID="{DF293553-8E48-1E4F-9BD0-298EE051E38D}" presName="rootText" presStyleLbl="node2" presStyleIdx="2" presStyleCnt="8" custLinFactX="100000" custLinFactNeighborX="148701" custLinFactNeighborY="5764">
        <dgm:presLayoutVars>
          <dgm:chPref val="3"/>
        </dgm:presLayoutVars>
      </dgm:prSet>
      <dgm:spPr/>
      <dgm:t>
        <a:bodyPr/>
        <a:lstStyle/>
        <a:p>
          <a:endParaRPr lang="en-US"/>
        </a:p>
      </dgm:t>
    </dgm:pt>
    <dgm:pt modelId="{6832BFD1-A000-C948-ABA6-3AFCC3A29DCB}" type="pres">
      <dgm:prSet presAssocID="{DF293553-8E48-1E4F-9BD0-298EE051E38D}" presName="rootConnector" presStyleLbl="node2" presStyleIdx="2" presStyleCnt="8"/>
      <dgm:spPr/>
      <dgm:t>
        <a:bodyPr/>
        <a:lstStyle/>
        <a:p>
          <a:endParaRPr lang="en-US"/>
        </a:p>
      </dgm:t>
    </dgm:pt>
    <dgm:pt modelId="{4BCA39F4-6D8E-D142-9122-988080482A5A}" type="pres">
      <dgm:prSet presAssocID="{DF293553-8E48-1E4F-9BD0-298EE051E38D}" presName="hierChild4" presStyleCnt="0"/>
      <dgm:spPr/>
    </dgm:pt>
    <dgm:pt modelId="{A2A7B300-D161-8A4E-8103-328951CCCB0D}" type="pres">
      <dgm:prSet presAssocID="{DF293553-8E48-1E4F-9BD0-298EE051E38D}" presName="hierChild5" presStyleCnt="0"/>
      <dgm:spPr/>
    </dgm:pt>
    <dgm:pt modelId="{F4FF933E-6C25-084E-9ECE-BE460FF21244}" type="pres">
      <dgm:prSet presAssocID="{01397905-5544-574B-8FEF-7415BB97C56F}" presName="Name64" presStyleLbl="parChTrans1D2" presStyleIdx="3" presStyleCnt="9"/>
      <dgm:spPr/>
      <dgm:t>
        <a:bodyPr/>
        <a:lstStyle/>
        <a:p>
          <a:endParaRPr lang="en-US"/>
        </a:p>
      </dgm:t>
    </dgm:pt>
    <dgm:pt modelId="{9B91DF12-4585-0043-8C17-7C736EDCA3FF}" type="pres">
      <dgm:prSet presAssocID="{99B7C2E7-D9BB-0842-917F-9E66C526A4C0}" presName="hierRoot2" presStyleCnt="0">
        <dgm:presLayoutVars>
          <dgm:hierBranch val="init"/>
        </dgm:presLayoutVars>
      </dgm:prSet>
      <dgm:spPr/>
    </dgm:pt>
    <dgm:pt modelId="{05487837-5169-AE44-8D1F-711EB5FB3AB4}" type="pres">
      <dgm:prSet presAssocID="{99B7C2E7-D9BB-0842-917F-9E66C526A4C0}" presName="rootComposite" presStyleCnt="0"/>
      <dgm:spPr/>
    </dgm:pt>
    <dgm:pt modelId="{26274AE5-A51F-F14E-BE34-3D51877B6B3D}" type="pres">
      <dgm:prSet presAssocID="{99B7C2E7-D9BB-0842-917F-9E66C526A4C0}" presName="rootText" presStyleLbl="node2" presStyleIdx="3" presStyleCnt="8" custScaleX="105095" custScaleY="268215" custLinFactX="200000" custLinFactNeighborX="267058" custLinFactNeighborY="37368">
        <dgm:presLayoutVars>
          <dgm:chPref val="3"/>
        </dgm:presLayoutVars>
      </dgm:prSet>
      <dgm:spPr/>
      <dgm:t>
        <a:bodyPr/>
        <a:lstStyle/>
        <a:p>
          <a:endParaRPr lang="en-US"/>
        </a:p>
      </dgm:t>
    </dgm:pt>
    <dgm:pt modelId="{4373ACF7-BB74-E143-8E88-C31AEF7FD9E5}" type="pres">
      <dgm:prSet presAssocID="{99B7C2E7-D9BB-0842-917F-9E66C526A4C0}" presName="rootConnector" presStyleLbl="node2" presStyleIdx="3" presStyleCnt="8"/>
      <dgm:spPr/>
      <dgm:t>
        <a:bodyPr/>
        <a:lstStyle/>
        <a:p>
          <a:endParaRPr lang="en-US"/>
        </a:p>
      </dgm:t>
    </dgm:pt>
    <dgm:pt modelId="{9B68163E-98C7-C345-9BDC-552EA966F9C5}" type="pres">
      <dgm:prSet presAssocID="{99B7C2E7-D9BB-0842-917F-9E66C526A4C0}" presName="hierChild4" presStyleCnt="0"/>
      <dgm:spPr/>
    </dgm:pt>
    <dgm:pt modelId="{3E4AB8D4-E8F4-424D-9B5D-9F0579E00A1A}" type="pres">
      <dgm:prSet presAssocID="{99B7C2E7-D9BB-0842-917F-9E66C526A4C0}" presName="hierChild5" presStyleCnt="0"/>
      <dgm:spPr/>
    </dgm:pt>
    <dgm:pt modelId="{2681303A-8F40-8649-A477-E567CE55473C}" type="pres">
      <dgm:prSet presAssocID="{56C69526-2491-2B45-88FD-E1514A798A5E}" presName="Name64" presStyleLbl="parChTrans1D2" presStyleIdx="4" presStyleCnt="9"/>
      <dgm:spPr/>
      <dgm:t>
        <a:bodyPr/>
        <a:lstStyle/>
        <a:p>
          <a:endParaRPr lang="en-US"/>
        </a:p>
      </dgm:t>
    </dgm:pt>
    <dgm:pt modelId="{A95015B5-B5EC-5C4E-86C4-CC690F8038DD}" type="pres">
      <dgm:prSet presAssocID="{6F785204-C03D-DF47-9E37-03CF97B5A54A}" presName="hierRoot2" presStyleCnt="0">
        <dgm:presLayoutVars>
          <dgm:hierBranch val="init"/>
        </dgm:presLayoutVars>
      </dgm:prSet>
      <dgm:spPr/>
    </dgm:pt>
    <dgm:pt modelId="{D3A63D2F-F421-BF42-AF1E-F9EF70F283BA}" type="pres">
      <dgm:prSet presAssocID="{6F785204-C03D-DF47-9E37-03CF97B5A54A}" presName="rootComposite" presStyleCnt="0"/>
      <dgm:spPr/>
    </dgm:pt>
    <dgm:pt modelId="{371B2098-1BA6-374D-A3B2-C255A51E3841}" type="pres">
      <dgm:prSet presAssocID="{6F785204-C03D-DF47-9E37-03CF97B5A54A}" presName="rootText" presStyleLbl="node2" presStyleIdx="4" presStyleCnt="8" custScaleX="153595" custScaleY="544696" custLinFactNeighborX="-82957" custLinFactNeighborY="-4027">
        <dgm:presLayoutVars>
          <dgm:chPref val="3"/>
        </dgm:presLayoutVars>
      </dgm:prSet>
      <dgm:spPr/>
      <dgm:t>
        <a:bodyPr/>
        <a:lstStyle/>
        <a:p>
          <a:endParaRPr lang="en-US"/>
        </a:p>
      </dgm:t>
    </dgm:pt>
    <dgm:pt modelId="{A4FAA4D5-CD80-044E-86F5-67C09D036225}" type="pres">
      <dgm:prSet presAssocID="{6F785204-C03D-DF47-9E37-03CF97B5A54A}" presName="rootConnector" presStyleLbl="node2" presStyleIdx="4" presStyleCnt="8"/>
      <dgm:spPr/>
      <dgm:t>
        <a:bodyPr/>
        <a:lstStyle/>
        <a:p>
          <a:endParaRPr lang="en-US"/>
        </a:p>
      </dgm:t>
    </dgm:pt>
    <dgm:pt modelId="{9C61781E-4412-6F48-8107-44B4EE6A03C8}" type="pres">
      <dgm:prSet presAssocID="{6F785204-C03D-DF47-9E37-03CF97B5A54A}" presName="hierChild4" presStyleCnt="0"/>
      <dgm:spPr/>
    </dgm:pt>
    <dgm:pt modelId="{C77F2E23-8513-4343-8980-BF7B78186A3A}" type="pres">
      <dgm:prSet presAssocID="{6F785204-C03D-DF47-9E37-03CF97B5A54A}" presName="hierChild5" presStyleCnt="0"/>
      <dgm:spPr/>
    </dgm:pt>
    <dgm:pt modelId="{E96C57CD-2608-7740-8FEE-B11A77F40F23}" type="pres">
      <dgm:prSet presAssocID="{92C82F33-0D77-A84D-94B5-A76F80F47D4A}" presName="Name64" presStyleLbl="parChTrans1D2" presStyleIdx="5" presStyleCnt="9"/>
      <dgm:spPr/>
      <dgm:t>
        <a:bodyPr/>
        <a:lstStyle/>
        <a:p>
          <a:endParaRPr lang="en-US"/>
        </a:p>
      </dgm:t>
    </dgm:pt>
    <dgm:pt modelId="{5386F625-8614-C040-B07E-2738152FDF4E}" type="pres">
      <dgm:prSet presAssocID="{63A2056F-48FC-2543-8333-2C7C06FE083A}" presName="hierRoot2" presStyleCnt="0">
        <dgm:presLayoutVars>
          <dgm:hierBranch val="init"/>
        </dgm:presLayoutVars>
      </dgm:prSet>
      <dgm:spPr/>
    </dgm:pt>
    <dgm:pt modelId="{2BE5E372-D9F2-A44D-BD49-91F38377D6E8}" type="pres">
      <dgm:prSet presAssocID="{63A2056F-48FC-2543-8333-2C7C06FE083A}" presName="rootComposite" presStyleCnt="0"/>
      <dgm:spPr/>
    </dgm:pt>
    <dgm:pt modelId="{638BD515-BD49-8D47-80A1-B901534AB979}" type="pres">
      <dgm:prSet presAssocID="{63A2056F-48FC-2543-8333-2C7C06FE083A}" presName="rootText" presStyleLbl="node2" presStyleIdx="5" presStyleCnt="8" custLinFactX="100000" custLinFactY="-44774" custLinFactNeighborX="169063" custLinFactNeighborY="-100000">
        <dgm:presLayoutVars>
          <dgm:chPref val="3"/>
        </dgm:presLayoutVars>
      </dgm:prSet>
      <dgm:spPr/>
      <dgm:t>
        <a:bodyPr/>
        <a:lstStyle/>
        <a:p>
          <a:endParaRPr lang="en-US"/>
        </a:p>
      </dgm:t>
    </dgm:pt>
    <dgm:pt modelId="{E328F44A-2EC5-F74F-B770-A83F66587724}" type="pres">
      <dgm:prSet presAssocID="{63A2056F-48FC-2543-8333-2C7C06FE083A}" presName="rootConnector" presStyleLbl="node2" presStyleIdx="5" presStyleCnt="8"/>
      <dgm:spPr/>
      <dgm:t>
        <a:bodyPr/>
        <a:lstStyle/>
        <a:p>
          <a:endParaRPr lang="en-US"/>
        </a:p>
      </dgm:t>
    </dgm:pt>
    <dgm:pt modelId="{359266A3-E948-5649-9945-C0624950425C}" type="pres">
      <dgm:prSet presAssocID="{63A2056F-48FC-2543-8333-2C7C06FE083A}" presName="hierChild4" presStyleCnt="0"/>
      <dgm:spPr/>
    </dgm:pt>
    <dgm:pt modelId="{7351C1B3-0CFE-E545-BC07-69B688BA9C93}" type="pres">
      <dgm:prSet presAssocID="{63A2056F-48FC-2543-8333-2C7C06FE083A}" presName="hierChild5" presStyleCnt="0"/>
      <dgm:spPr/>
    </dgm:pt>
    <dgm:pt modelId="{2E40B86F-5624-BD41-823A-57B273B8E11B}" type="pres">
      <dgm:prSet presAssocID="{7F500BF3-4073-314B-8142-857CA127E5A4}" presName="Name64" presStyleLbl="parChTrans1D2" presStyleIdx="6" presStyleCnt="9"/>
      <dgm:spPr/>
      <dgm:t>
        <a:bodyPr/>
        <a:lstStyle/>
        <a:p>
          <a:endParaRPr lang="en-US"/>
        </a:p>
      </dgm:t>
    </dgm:pt>
    <dgm:pt modelId="{4A9E4BF7-6A53-D44A-87CA-370EDA57FD12}" type="pres">
      <dgm:prSet presAssocID="{21CE201E-B301-D74C-A83A-A14707FF2167}" presName="hierRoot2" presStyleCnt="0">
        <dgm:presLayoutVars>
          <dgm:hierBranch val="init"/>
        </dgm:presLayoutVars>
      </dgm:prSet>
      <dgm:spPr/>
    </dgm:pt>
    <dgm:pt modelId="{19CFDFFA-D2FC-C741-89EF-117AE21DAADB}" type="pres">
      <dgm:prSet presAssocID="{21CE201E-B301-D74C-A83A-A14707FF2167}" presName="rootComposite" presStyleCnt="0"/>
      <dgm:spPr/>
    </dgm:pt>
    <dgm:pt modelId="{E840CBB5-D7C7-B041-B7C0-F2BF52B58A8A}" type="pres">
      <dgm:prSet presAssocID="{21CE201E-B301-D74C-A83A-A14707FF2167}" presName="rootText" presStyleLbl="node2" presStyleIdx="6" presStyleCnt="8" custLinFactX="50212" custLinFactNeighborX="100000" custLinFactNeighborY="17178">
        <dgm:presLayoutVars>
          <dgm:chPref val="3"/>
        </dgm:presLayoutVars>
      </dgm:prSet>
      <dgm:spPr/>
      <dgm:t>
        <a:bodyPr/>
        <a:lstStyle/>
        <a:p>
          <a:endParaRPr lang="en-US"/>
        </a:p>
      </dgm:t>
    </dgm:pt>
    <dgm:pt modelId="{46FBDCF2-57E1-F845-AE3A-3FA2BFBC8A4B}" type="pres">
      <dgm:prSet presAssocID="{21CE201E-B301-D74C-A83A-A14707FF2167}" presName="rootConnector" presStyleLbl="node2" presStyleIdx="6" presStyleCnt="8"/>
      <dgm:spPr/>
      <dgm:t>
        <a:bodyPr/>
        <a:lstStyle/>
        <a:p>
          <a:endParaRPr lang="en-US"/>
        </a:p>
      </dgm:t>
    </dgm:pt>
    <dgm:pt modelId="{BAD71251-6D88-314A-9B34-B977C911C94C}" type="pres">
      <dgm:prSet presAssocID="{21CE201E-B301-D74C-A83A-A14707FF2167}" presName="hierChild4" presStyleCnt="0"/>
      <dgm:spPr/>
    </dgm:pt>
    <dgm:pt modelId="{EBC07E9D-4662-BF4D-B91E-E90557ED08A7}" type="pres">
      <dgm:prSet presAssocID="{21CE201E-B301-D74C-A83A-A14707FF2167}" presName="hierChild5" presStyleCnt="0"/>
      <dgm:spPr/>
    </dgm:pt>
    <dgm:pt modelId="{69376E35-CA2D-624A-97E9-C5D65A49AE67}" type="pres">
      <dgm:prSet presAssocID="{0524554C-EA6B-674F-AB36-D2F4E01A41D9}" presName="Name64" presStyleLbl="parChTrans1D2" presStyleIdx="7" presStyleCnt="9"/>
      <dgm:spPr/>
      <dgm:t>
        <a:bodyPr/>
        <a:lstStyle/>
        <a:p>
          <a:endParaRPr lang="en-US"/>
        </a:p>
      </dgm:t>
    </dgm:pt>
    <dgm:pt modelId="{F8EF02F6-349E-D84B-8B75-A5C7CC84A14D}" type="pres">
      <dgm:prSet presAssocID="{7138F8D9-FB7A-5944-9823-E1AD0CF408AF}" presName="hierRoot2" presStyleCnt="0">
        <dgm:presLayoutVars>
          <dgm:hierBranch val="init"/>
        </dgm:presLayoutVars>
      </dgm:prSet>
      <dgm:spPr/>
    </dgm:pt>
    <dgm:pt modelId="{AFF8981D-0063-E34D-BD5D-7D044D8DAE4A}" type="pres">
      <dgm:prSet presAssocID="{7138F8D9-FB7A-5944-9823-E1AD0CF408AF}" presName="rootComposite" presStyleCnt="0"/>
      <dgm:spPr/>
    </dgm:pt>
    <dgm:pt modelId="{B0FCB847-3F65-E548-B2EA-28C918E08248}" type="pres">
      <dgm:prSet presAssocID="{7138F8D9-FB7A-5944-9823-E1AD0CF408AF}" presName="rootText" presStyleLbl="node2" presStyleIdx="7" presStyleCnt="8" custFlipHor="1" custScaleX="211502" custScaleY="332411" custLinFactX="-23585" custLinFactY="-20157" custLinFactNeighborX="-100000" custLinFactNeighborY="-100000">
        <dgm:presLayoutVars>
          <dgm:chPref val="3"/>
        </dgm:presLayoutVars>
      </dgm:prSet>
      <dgm:spPr/>
      <dgm:t>
        <a:bodyPr/>
        <a:lstStyle/>
        <a:p>
          <a:endParaRPr lang="en-US"/>
        </a:p>
      </dgm:t>
    </dgm:pt>
    <dgm:pt modelId="{9D81E828-8880-514D-B879-5D0E6BB5DC36}" type="pres">
      <dgm:prSet presAssocID="{7138F8D9-FB7A-5944-9823-E1AD0CF408AF}" presName="rootConnector" presStyleLbl="node2" presStyleIdx="7" presStyleCnt="8"/>
      <dgm:spPr/>
      <dgm:t>
        <a:bodyPr/>
        <a:lstStyle/>
        <a:p>
          <a:endParaRPr lang="en-US"/>
        </a:p>
      </dgm:t>
    </dgm:pt>
    <dgm:pt modelId="{0AA91550-3392-9E4B-B6AF-F7E7CAE7E7D0}" type="pres">
      <dgm:prSet presAssocID="{7138F8D9-FB7A-5944-9823-E1AD0CF408AF}" presName="hierChild4" presStyleCnt="0"/>
      <dgm:spPr/>
    </dgm:pt>
    <dgm:pt modelId="{700CCD30-020A-534E-87FA-6D66E39039E2}" type="pres">
      <dgm:prSet presAssocID="{7138F8D9-FB7A-5944-9823-E1AD0CF408AF}" presName="hierChild5" presStyleCnt="0"/>
      <dgm:spPr/>
    </dgm:pt>
    <dgm:pt modelId="{937B0879-F35D-7349-9F40-B84AC26A353F}" type="pres">
      <dgm:prSet presAssocID="{EE7EE704-516F-0944-85CE-FABE9F053886}" presName="hierChild3" presStyleCnt="0"/>
      <dgm:spPr/>
    </dgm:pt>
    <dgm:pt modelId="{E16FA3C2-C41A-D142-9B68-EFA24B45333E}" type="pres">
      <dgm:prSet presAssocID="{B59DFD8F-167F-8249-945B-05BB5C93FD95}" presName="Name115" presStyleLbl="parChTrans1D2" presStyleIdx="8" presStyleCnt="9"/>
      <dgm:spPr/>
      <dgm:t>
        <a:bodyPr/>
        <a:lstStyle/>
        <a:p>
          <a:endParaRPr lang="en-US"/>
        </a:p>
      </dgm:t>
    </dgm:pt>
    <dgm:pt modelId="{B06CDCF3-524A-EB40-B49C-811F490E2990}" type="pres">
      <dgm:prSet presAssocID="{07337FDB-E458-2E44-96B3-B7D4F1BC63FD}" presName="hierRoot3" presStyleCnt="0">
        <dgm:presLayoutVars>
          <dgm:hierBranch val="init"/>
        </dgm:presLayoutVars>
      </dgm:prSet>
      <dgm:spPr/>
    </dgm:pt>
    <dgm:pt modelId="{D1C49854-9FE9-4546-8C10-931C6026CD3D}" type="pres">
      <dgm:prSet presAssocID="{07337FDB-E458-2E44-96B3-B7D4F1BC63FD}" presName="rootComposite3" presStyleCnt="0"/>
      <dgm:spPr/>
    </dgm:pt>
    <dgm:pt modelId="{C27FE74E-6C07-0A4D-B478-63A937722E55}" type="pres">
      <dgm:prSet presAssocID="{07337FDB-E458-2E44-96B3-B7D4F1BC63FD}" presName="rootText3" presStyleLbl="asst1" presStyleIdx="0" presStyleCnt="1" custScaleX="102031" custScaleY="402130" custLinFactX="-100000" custLinFactNeighborX="-125371" custLinFactNeighborY="-16230">
        <dgm:presLayoutVars>
          <dgm:chPref val="3"/>
        </dgm:presLayoutVars>
      </dgm:prSet>
      <dgm:spPr/>
      <dgm:t>
        <a:bodyPr/>
        <a:lstStyle/>
        <a:p>
          <a:endParaRPr lang="en-US"/>
        </a:p>
      </dgm:t>
    </dgm:pt>
    <dgm:pt modelId="{CF1006D6-E7B1-F146-ADEE-54A7CE01F0F3}" type="pres">
      <dgm:prSet presAssocID="{07337FDB-E458-2E44-96B3-B7D4F1BC63FD}" presName="rootConnector3" presStyleLbl="asst1" presStyleIdx="0" presStyleCnt="1"/>
      <dgm:spPr/>
      <dgm:t>
        <a:bodyPr/>
        <a:lstStyle/>
        <a:p>
          <a:endParaRPr lang="en-US"/>
        </a:p>
      </dgm:t>
    </dgm:pt>
    <dgm:pt modelId="{3F553B57-57DB-1141-8987-A7F56A14F0B2}" type="pres">
      <dgm:prSet presAssocID="{07337FDB-E458-2E44-96B3-B7D4F1BC63FD}" presName="hierChild6" presStyleCnt="0"/>
      <dgm:spPr/>
    </dgm:pt>
    <dgm:pt modelId="{0B8D55C0-0B34-7F44-AD6E-E8E49E664A11}" type="pres">
      <dgm:prSet presAssocID="{07337FDB-E458-2E44-96B3-B7D4F1BC63FD}" presName="hierChild7" presStyleCnt="0"/>
      <dgm:spPr/>
    </dgm:pt>
  </dgm:ptLst>
  <dgm:cxnLst>
    <dgm:cxn modelId="{4FEA71DE-A1D4-284F-BC1B-ADBFC9A104C8}" type="presOf" srcId="{01397905-5544-574B-8FEF-7415BB97C56F}" destId="{F4FF933E-6C25-084E-9ECE-BE460FF21244}" srcOrd="0" destOrd="0" presId="urn:microsoft.com/office/officeart/2009/3/layout/HorizontalOrganizationChart"/>
    <dgm:cxn modelId="{15958664-EF34-B34B-9C92-4463DDD1EC18}" type="presOf" srcId="{E3753DFA-2F76-7245-9A4F-22DA215E289B}" destId="{A255249D-7A62-1444-93ED-984E57FD13FC}" srcOrd="1" destOrd="0" presId="urn:microsoft.com/office/officeart/2009/3/layout/HorizontalOrganizationChart"/>
    <dgm:cxn modelId="{DDC4C800-4820-8446-882D-A8296A551B6F}" type="presOf" srcId="{63A2056F-48FC-2543-8333-2C7C06FE083A}" destId="{638BD515-BD49-8D47-80A1-B901534AB979}" srcOrd="0" destOrd="0" presId="urn:microsoft.com/office/officeart/2009/3/layout/HorizontalOrganizationChart"/>
    <dgm:cxn modelId="{404B166F-9B93-8F48-A47B-50A01C26B48F}" type="presOf" srcId="{5961B7C7-96ED-0D48-8B52-EE7038DF6417}" destId="{F3E478DF-C507-C740-B894-5B985B008F86}" srcOrd="1" destOrd="0" presId="urn:microsoft.com/office/officeart/2009/3/layout/HorizontalOrganizationChart"/>
    <dgm:cxn modelId="{C7735B4C-8BD7-E241-B27A-A6D0FD67BF6C}" type="presOf" srcId="{63A2056F-48FC-2543-8333-2C7C06FE083A}" destId="{E328F44A-2EC5-F74F-B770-A83F66587724}" srcOrd="1" destOrd="0" presId="urn:microsoft.com/office/officeart/2009/3/layout/HorizontalOrganizationChart"/>
    <dgm:cxn modelId="{2AF9C1BB-47D5-A247-943E-C8F2D973E1BD}" type="presOf" srcId="{DF293553-8E48-1E4F-9BD0-298EE051E38D}" destId="{6832BFD1-A000-C948-ABA6-3AFCC3A29DCB}" srcOrd="1" destOrd="0" presId="urn:microsoft.com/office/officeart/2009/3/layout/HorizontalOrganizationChart"/>
    <dgm:cxn modelId="{18A2430A-B2AA-8243-AD4B-B606C7C61A40}" type="presOf" srcId="{21CE201E-B301-D74C-A83A-A14707FF2167}" destId="{E840CBB5-D7C7-B041-B7C0-F2BF52B58A8A}" srcOrd="0" destOrd="0" presId="urn:microsoft.com/office/officeart/2009/3/layout/HorizontalOrganizationChart"/>
    <dgm:cxn modelId="{032C3F61-8F33-DB4F-9478-D7A131853BDE}" type="presOf" srcId="{6F51B622-1C81-534A-955A-4433DFE9618E}" destId="{0630B22F-3846-D547-8DBB-6EA1B7237939}" srcOrd="0" destOrd="0" presId="urn:microsoft.com/office/officeart/2009/3/layout/HorizontalOrganizationChart"/>
    <dgm:cxn modelId="{700A09A0-188F-4A4E-9A5D-751CE59CF9F0}" srcId="{EE7EE704-516F-0944-85CE-FABE9F053886}" destId="{5961B7C7-96ED-0D48-8B52-EE7038DF6417}" srcOrd="1" destOrd="0" parTransId="{ED1B247F-020A-D04B-8B6F-2CE532A163FB}" sibTransId="{874456EB-FCAA-1F44-81BB-B01DE6381A70}"/>
    <dgm:cxn modelId="{5F562CD1-FC6C-AC4C-B650-B698FC608623}" type="presOf" srcId="{56C69526-2491-2B45-88FD-E1514A798A5E}" destId="{2681303A-8F40-8649-A477-E567CE55473C}" srcOrd="0" destOrd="0" presId="urn:microsoft.com/office/officeart/2009/3/layout/HorizontalOrganizationChart"/>
    <dgm:cxn modelId="{F87BF373-DE7A-744B-8E51-2BF955CEA833}" type="presOf" srcId="{99B7C2E7-D9BB-0842-917F-9E66C526A4C0}" destId="{4373ACF7-BB74-E143-8E88-C31AEF7FD9E5}" srcOrd="1" destOrd="0" presId="urn:microsoft.com/office/officeart/2009/3/layout/HorizontalOrganizationChart"/>
    <dgm:cxn modelId="{2C0498CA-2A66-0F4A-8EF8-6996A9865A78}" srcId="{EE7EE704-516F-0944-85CE-FABE9F053886}" destId="{63A2056F-48FC-2543-8333-2C7C06FE083A}" srcOrd="6" destOrd="0" parTransId="{92C82F33-0D77-A84D-94B5-A76F80F47D4A}" sibTransId="{DDD486C3-CDB3-0048-A376-EDED942505CA}"/>
    <dgm:cxn modelId="{AB4A99B4-284F-DA45-B2AC-BCBCBB15A9EA}" type="presOf" srcId="{E3753DFA-2F76-7245-9A4F-22DA215E289B}" destId="{34AD13FF-8D6B-3247-97F9-E7DBD2740258}" srcOrd="0" destOrd="0" presId="urn:microsoft.com/office/officeart/2009/3/layout/HorizontalOrganizationChart"/>
    <dgm:cxn modelId="{233C808C-4B39-534B-98C1-57D37DCC3CE6}" type="presOf" srcId="{07337FDB-E458-2E44-96B3-B7D4F1BC63FD}" destId="{C27FE74E-6C07-0A4D-B478-63A937722E55}" srcOrd="0" destOrd="0" presId="urn:microsoft.com/office/officeart/2009/3/layout/HorizontalOrganizationChart"/>
    <dgm:cxn modelId="{270FBF19-EA03-9C4A-8E59-169F636498A0}" type="presOf" srcId="{7F500BF3-4073-314B-8142-857CA127E5A4}" destId="{2E40B86F-5624-BD41-823A-57B273B8E11B}" srcOrd="0" destOrd="0" presId="urn:microsoft.com/office/officeart/2009/3/layout/HorizontalOrganizationChart"/>
    <dgm:cxn modelId="{46215FEE-E427-4744-83DD-DC7F91680EF3}" srcId="{EE7EE704-516F-0944-85CE-FABE9F053886}" destId="{99B7C2E7-D9BB-0842-917F-9E66C526A4C0}" srcOrd="4" destOrd="0" parTransId="{01397905-5544-574B-8FEF-7415BB97C56F}" sibTransId="{D05FF28C-BAA8-A74D-B4C8-8CC767B4BE36}"/>
    <dgm:cxn modelId="{66FAEF0C-2BDD-FB41-AF6E-43D8553A844C}" type="presOf" srcId="{B59DFD8F-167F-8249-945B-05BB5C93FD95}" destId="{E16FA3C2-C41A-D142-9B68-EFA24B45333E}" srcOrd="0" destOrd="0" presId="urn:microsoft.com/office/officeart/2009/3/layout/HorizontalOrganizationChart"/>
    <dgm:cxn modelId="{8C193FF2-AC13-C44E-83FF-A8E46FB2AC37}" type="presOf" srcId="{6F785204-C03D-DF47-9E37-03CF97B5A54A}" destId="{371B2098-1BA6-374D-A3B2-C255A51E3841}" srcOrd="0" destOrd="0" presId="urn:microsoft.com/office/officeart/2009/3/layout/HorizontalOrganizationChart"/>
    <dgm:cxn modelId="{3BB0FD17-E527-9244-9D69-ED816176EB29}" type="presOf" srcId="{0226AB0C-17E9-2642-AE4B-6F286C7DEA12}" destId="{D7889E49-F130-6E4A-83C6-77C8BD1422B3}" srcOrd="0" destOrd="0" presId="urn:microsoft.com/office/officeart/2009/3/layout/HorizontalOrganizationChart"/>
    <dgm:cxn modelId="{B6B453BD-7222-1543-8EE1-00B64B05ADF2}" srcId="{5EF88373-682C-3540-86F0-2E8C5DB3FE1D}" destId="{EE7EE704-516F-0944-85CE-FABE9F053886}" srcOrd="0" destOrd="0" parTransId="{9F417D32-C66D-424A-969E-B680C490E063}" sibTransId="{88D487E5-E909-0C46-BC4E-82FF67561547}"/>
    <dgm:cxn modelId="{EB088E7D-21A7-894A-8123-F20B3A035670}" srcId="{EE7EE704-516F-0944-85CE-FABE9F053886}" destId="{DF293553-8E48-1E4F-9BD0-298EE051E38D}" srcOrd="3" destOrd="0" parTransId="{0226AB0C-17E9-2642-AE4B-6F286C7DEA12}" sibTransId="{2FDE2084-FA03-1C4D-895A-64160ECC3293}"/>
    <dgm:cxn modelId="{29257431-C8E8-9B48-90D5-0C3ABD021D2C}" type="presOf" srcId="{5EF88373-682C-3540-86F0-2E8C5DB3FE1D}" destId="{365E9D5B-C4A4-534F-ACBF-5C29A4B3AD89}" srcOrd="0" destOrd="0" presId="urn:microsoft.com/office/officeart/2009/3/layout/HorizontalOrganizationChart"/>
    <dgm:cxn modelId="{FA4B049F-0E67-2C4C-897D-77CE1489DF11}" type="presOf" srcId="{07337FDB-E458-2E44-96B3-B7D4F1BC63FD}" destId="{CF1006D6-E7B1-F146-ADEE-54A7CE01F0F3}" srcOrd="1" destOrd="0" presId="urn:microsoft.com/office/officeart/2009/3/layout/HorizontalOrganizationChart"/>
    <dgm:cxn modelId="{21418785-80E5-B34D-A3C2-A0A2609D0D2F}" type="presOf" srcId="{99B7C2E7-D9BB-0842-917F-9E66C526A4C0}" destId="{26274AE5-A51F-F14E-BE34-3D51877B6B3D}" srcOrd="0" destOrd="0" presId="urn:microsoft.com/office/officeart/2009/3/layout/HorizontalOrganizationChart"/>
    <dgm:cxn modelId="{20456035-85D5-4445-8CDB-A1B76C0C99DC}" type="presOf" srcId="{6F785204-C03D-DF47-9E37-03CF97B5A54A}" destId="{A4FAA4D5-CD80-044E-86F5-67C09D036225}" srcOrd="1" destOrd="0" presId="urn:microsoft.com/office/officeart/2009/3/layout/HorizontalOrganizationChart"/>
    <dgm:cxn modelId="{2AECF4C9-A9EC-2D41-8B5E-7D7FC824B4BF}" type="presOf" srcId="{7138F8D9-FB7A-5944-9823-E1AD0CF408AF}" destId="{9D81E828-8880-514D-B879-5D0E6BB5DC36}" srcOrd="1" destOrd="0" presId="urn:microsoft.com/office/officeart/2009/3/layout/HorizontalOrganizationChart"/>
    <dgm:cxn modelId="{1F77CC04-DF6E-634F-AD23-7D46D761B710}" type="presOf" srcId="{5961B7C7-96ED-0D48-8B52-EE7038DF6417}" destId="{EB01D45E-D784-5545-AF25-432407100526}" srcOrd="0" destOrd="0" presId="urn:microsoft.com/office/officeart/2009/3/layout/HorizontalOrganizationChart"/>
    <dgm:cxn modelId="{9D4B4CD1-050D-4843-A536-D10552C1102D}" type="presOf" srcId="{21CE201E-B301-D74C-A83A-A14707FF2167}" destId="{46FBDCF2-57E1-F845-AE3A-3FA2BFBC8A4B}" srcOrd="1" destOrd="0" presId="urn:microsoft.com/office/officeart/2009/3/layout/HorizontalOrganizationChart"/>
    <dgm:cxn modelId="{4D1F0300-EF90-A043-BBB8-5DABB75027E1}" type="presOf" srcId="{0524554C-EA6B-674F-AB36-D2F4E01A41D9}" destId="{69376E35-CA2D-624A-97E9-C5D65A49AE67}" srcOrd="0" destOrd="0" presId="urn:microsoft.com/office/officeart/2009/3/layout/HorizontalOrganizationChart"/>
    <dgm:cxn modelId="{4CC6131B-4239-5B49-B680-6E884F757D2E}" srcId="{EE7EE704-516F-0944-85CE-FABE9F053886}" destId="{6F785204-C03D-DF47-9E37-03CF97B5A54A}" srcOrd="5" destOrd="0" parTransId="{56C69526-2491-2B45-88FD-E1514A798A5E}" sibTransId="{34E08FD0-686D-4D43-8772-83ED6BAE241D}"/>
    <dgm:cxn modelId="{9487F0B8-C917-C349-93E6-96CCAAF788B6}" srcId="{EE7EE704-516F-0944-85CE-FABE9F053886}" destId="{7138F8D9-FB7A-5944-9823-E1AD0CF408AF}" srcOrd="8" destOrd="0" parTransId="{0524554C-EA6B-674F-AB36-D2F4E01A41D9}" sibTransId="{E25DE9B9-1156-0D48-BCE3-C4C1710A9460}"/>
    <dgm:cxn modelId="{770262A1-1AD9-F34F-AC86-D471B49F932C}" type="presOf" srcId="{7138F8D9-FB7A-5944-9823-E1AD0CF408AF}" destId="{B0FCB847-3F65-E548-B2EA-28C918E08248}" srcOrd="0" destOrd="0" presId="urn:microsoft.com/office/officeart/2009/3/layout/HorizontalOrganizationChart"/>
    <dgm:cxn modelId="{2011D622-AC47-904D-866C-B6A53A188A5B}" srcId="{EE7EE704-516F-0944-85CE-FABE9F053886}" destId="{E3753DFA-2F76-7245-9A4F-22DA215E289B}" srcOrd="2" destOrd="0" parTransId="{6F51B622-1C81-534A-955A-4433DFE9618E}" sibTransId="{77B6A7F8-6EB2-E942-8197-5B4C12DF45FB}"/>
    <dgm:cxn modelId="{2241FB0E-A0C2-E348-9006-76435D7FA6E1}" type="presOf" srcId="{EE7EE704-516F-0944-85CE-FABE9F053886}" destId="{61EC0211-90F5-E646-9A97-724F25FE4A04}" srcOrd="1" destOrd="0" presId="urn:microsoft.com/office/officeart/2009/3/layout/HorizontalOrganizationChart"/>
    <dgm:cxn modelId="{13C07126-E8F1-6C46-A93F-15A0E6180501}" srcId="{EE7EE704-516F-0944-85CE-FABE9F053886}" destId="{07337FDB-E458-2E44-96B3-B7D4F1BC63FD}" srcOrd="0" destOrd="0" parTransId="{B59DFD8F-167F-8249-945B-05BB5C93FD95}" sibTransId="{0594370F-5C4F-444E-B027-6B0DF3BE720F}"/>
    <dgm:cxn modelId="{607DF07A-25FD-DE4E-89A4-1B0E28A3268F}" srcId="{EE7EE704-516F-0944-85CE-FABE9F053886}" destId="{21CE201E-B301-D74C-A83A-A14707FF2167}" srcOrd="7" destOrd="0" parTransId="{7F500BF3-4073-314B-8142-857CA127E5A4}" sibTransId="{F2120BEE-CCD4-444B-9729-DDF9967A081F}"/>
    <dgm:cxn modelId="{2BF996DE-E334-8D41-9A03-74DA40F9C7EB}" type="presOf" srcId="{ED1B247F-020A-D04B-8B6F-2CE532A163FB}" destId="{C410C54F-E0C4-764C-B89C-470BFF8A91D3}" srcOrd="0" destOrd="0" presId="urn:microsoft.com/office/officeart/2009/3/layout/HorizontalOrganizationChart"/>
    <dgm:cxn modelId="{1F6FB9FB-D53A-364F-A1A3-6B28B72ACD55}" type="presOf" srcId="{DF293553-8E48-1E4F-9BD0-298EE051E38D}" destId="{BDCB18F6-0E18-BE4F-A18A-F5B7ADA0BEF7}" srcOrd="0" destOrd="0" presId="urn:microsoft.com/office/officeart/2009/3/layout/HorizontalOrganizationChart"/>
    <dgm:cxn modelId="{8EE96CB8-E368-2847-9C6C-2101FD1FCAB6}" type="presOf" srcId="{EE7EE704-516F-0944-85CE-FABE9F053886}" destId="{518A65FF-9C81-0949-A894-1C1416A19FEE}" srcOrd="0" destOrd="0" presId="urn:microsoft.com/office/officeart/2009/3/layout/HorizontalOrganizationChart"/>
    <dgm:cxn modelId="{FDE40135-52E2-0A44-9647-763B94BD4923}" type="presOf" srcId="{92C82F33-0D77-A84D-94B5-A76F80F47D4A}" destId="{E96C57CD-2608-7740-8FEE-B11A77F40F23}" srcOrd="0" destOrd="0" presId="urn:microsoft.com/office/officeart/2009/3/layout/HorizontalOrganizationChart"/>
    <dgm:cxn modelId="{6796832A-460B-124A-AC95-FDD579D4775B}" type="presParOf" srcId="{365E9D5B-C4A4-534F-ACBF-5C29A4B3AD89}" destId="{56EADFA5-5F14-1340-9CEF-DC3013D86063}" srcOrd="0" destOrd="0" presId="urn:microsoft.com/office/officeart/2009/3/layout/HorizontalOrganizationChart"/>
    <dgm:cxn modelId="{65889CE5-04E2-9949-919F-3E9B532FD016}" type="presParOf" srcId="{56EADFA5-5F14-1340-9CEF-DC3013D86063}" destId="{C1C770C0-375F-D941-A83B-A5A61860F129}" srcOrd="0" destOrd="0" presId="urn:microsoft.com/office/officeart/2009/3/layout/HorizontalOrganizationChart"/>
    <dgm:cxn modelId="{643B7CD1-B545-FC41-8B6D-4978BDC6B874}" type="presParOf" srcId="{C1C770C0-375F-D941-A83B-A5A61860F129}" destId="{518A65FF-9C81-0949-A894-1C1416A19FEE}" srcOrd="0" destOrd="0" presId="urn:microsoft.com/office/officeart/2009/3/layout/HorizontalOrganizationChart"/>
    <dgm:cxn modelId="{E423B1F7-AD53-D743-BC54-DAF908C25B35}" type="presParOf" srcId="{C1C770C0-375F-D941-A83B-A5A61860F129}" destId="{61EC0211-90F5-E646-9A97-724F25FE4A04}" srcOrd="1" destOrd="0" presId="urn:microsoft.com/office/officeart/2009/3/layout/HorizontalOrganizationChart"/>
    <dgm:cxn modelId="{BB3BC19A-EC1B-B14A-8F51-F86597D59FEF}" type="presParOf" srcId="{56EADFA5-5F14-1340-9CEF-DC3013D86063}" destId="{C4941561-2C4C-6F46-81B0-E8682EF49444}" srcOrd="1" destOrd="0" presId="urn:microsoft.com/office/officeart/2009/3/layout/HorizontalOrganizationChart"/>
    <dgm:cxn modelId="{5ECD1A3A-DDA5-8D4C-AEB1-228C071ECD97}" type="presParOf" srcId="{C4941561-2C4C-6F46-81B0-E8682EF49444}" destId="{C410C54F-E0C4-764C-B89C-470BFF8A91D3}" srcOrd="0" destOrd="0" presId="urn:microsoft.com/office/officeart/2009/3/layout/HorizontalOrganizationChart"/>
    <dgm:cxn modelId="{2EF7E946-2F7C-6548-8419-A145927272C6}" type="presParOf" srcId="{C4941561-2C4C-6F46-81B0-E8682EF49444}" destId="{7B21B9F7-183F-0144-B26D-A8E383D96080}" srcOrd="1" destOrd="0" presId="urn:microsoft.com/office/officeart/2009/3/layout/HorizontalOrganizationChart"/>
    <dgm:cxn modelId="{201A9EFB-EBE6-CE44-B860-3D0DA15C3140}" type="presParOf" srcId="{7B21B9F7-183F-0144-B26D-A8E383D96080}" destId="{F55B49C1-0D1E-6041-AD35-AB91F69832E0}" srcOrd="0" destOrd="0" presId="urn:microsoft.com/office/officeart/2009/3/layout/HorizontalOrganizationChart"/>
    <dgm:cxn modelId="{33A654D0-8BEC-3546-B53B-A7FCA7E2A0F6}" type="presParOf" srcId="{F55B49C1-0D1E-6041-AD35-AB91F69832E0}" destId="{EB01D45E-D784-5545-AF25-432407100526}" srcOrd="0" destOrd="0" presId="urn:microsoft.com/office/officeart/2009/3/layout/HorizontalOrganizationChart"/>
    <dgm:cxn modelId="{643F3C65-D9AD-2A4E-B89C-0B4CAB0CED73}" type="presParOf" srcId="{F55B49C1-0D1E-6041-AD35-AB91F69832E0}" destId="{F3E478DF-C507-C740-B894-5B985B008F86}" srcOrd="1" destOrd="0" presId="urn:microsoft.com/office/officeart/2009/3/layout/HorizontalOrganizationChart"/>
    <dgm:cxn modelId="{800C1D32-C6D9-D04F-B14A-EF721183C0E0}" type="presParOf" srcId="{7B21B9F7-183F-0144-B26D-A8E383D96080}" destId="{9E3C25EE-91EC-5240-B573-7A56577D9309}" srcOrd="1" destOrd="0" presId="urn:microsoft.com/office/officeart/2009/3/layout/HorizontalOrganizationChart"/>
    <dgm:cxn modelId="{31B63809-8D15-9740-80D4-C411BEB448FC}" type="presParOf" srcId="{7B21B9F7-183F-0144-B26D-A8E383D96080}" destId="{233AEF6C-DC70-FF40-A786-A68F7726B066}" srcOrd="2" destOrd="0" presId="urn:microsoft.com/office/officeart/2009/3/layout/HorizontalOrganizationChart"/>
    <dgm:cxn modelId="{9E71E4AD-0B72-8140-AD2C-2FCF9CE5685F}" type="presParOf" srcId="{C4941561-2C4C-6F46-81B0-E8682EF49444}" destId="{0630B22F-3846-D547-8DBB-6EA1B7237939}" srcOrd="2" destOrd="0" presId="urn:microsoft.com/office/officeart/2009/3/layout/HorizontalOrganizationChart"/>
    <dgm:cxn modelId="{CB660041-BC76-5243-9A04-89939A961BBA}" type="presParOf" srcId="{C4941561-2C4C-6F46-81B0-E8682EF49444}" destId="{DA723499-59D6-9A4E-A9B1-2F7F0D844CA3}" srcOrd="3" destOrd="0" presId="urn:microsoft.com/office/officeart/2009/3/layout/HorizontalOrganizationChart"/>
    <dgm:cxn modelId="{639D0875-D420-C449-9E75-15687346EB88}" type="presParOf" srcId="{DA723499-59D6-9A4E-A9B1-2F7F0D844CA3}" destId="{93BF13A7-9AD1-E54E-AC96-C2CD4C49E9B5}" srcOrd="0" destOrd="0" presId="urn:microsoft.com/office/officeart/2009/3/layout/HorizontalOrganizationChart"/>
    <dgm:cxn modelId="{B1D36F7D-928D-1646-A104-44B76EE0B67A}" type="presParOf" srcId="{93BF13A7-9AD1-E54E-AC96-C2CD4C49E9B5}" destId="{34AD13FF-8D6B-3247-97F9-E7DBD2740258}" srcOrd="0" destOrd="0" presId="urn:microsoft.com/office/officeart/2009/3/layout/HorizontalOrganizationChart"/>
    <dgm:cxn modelId="{37E57A0B-3678-9043-BA00-F8FBC9125A51}" type="presParOf" srcId="{93BF13A7-9AD1-E54E-AC96-C2CD4C49E9B5}" destId="{A255249D-7A62-1444-93ED-984E57FD13FC}" srcOrd="1" destOrd="0" presId="urn:microsoft.com/office/officeart/2009/3/layout/HorizontalOrganizationChart"/>
    <dgm:cxn modelId="{08601EBC-136A-8145-8F47-963832CCE36B}" type="presParOf" srcId="{DA723499-59D6-9A4E-A9B1-2F7F0D844CA3}" destId="{FB15AB10-85D4-3D43-AF7A-96F92DC32C98}" srcOrd="1" destOrd="0" presId="urn:microsoft.com/office/officeart/2009/3/layout/HorizontalOrganizationChart"/>
    <dgm:cxn modelId="{E6C747DA-C0E5-BB49-ADE8-0B4694B34B8A}" type="presParOf" srcId="{DA723499-59D6-9A4E-A9B1-2F7F0D844CA3}" destId="{D387B25B-0A1D-1848-8A56-42E6429354B9}" srcOrd="2" destOrd="0" presId="urn:microsoft.com/office/officeart/2009/3/layout/HorizontalOrganizationChart"/>
    <dgm:cxn modelId="{ED6FBD90-B1FB-1548-9C1E-C653DAF23065}" type="presParOf" srcId="{C4941561-2C4C-6F46-81B0-E8682EF49444}" destId="{D7889E49-F130-6E4A-83C6-77C8BD1422B3}" srcOrd="4" destOrd="0" presId="urn:microsoft.com/office/officeart/2009/3/layout/HorizontalOrganizationChart"/>
    <dgm:cxn modelId="{EAFD913E-C750-4C4A-811C-45D1866AB2B6}" type="presParOf" srcId="{C4941561-2C4C-6F46-81B0-E8682EF49444}" destId="{2D4E51C5-316B-CE41-B1DD-D4A8564FFF27}" srcOrd="5" destOrd="0" presId="urn:microsoft.com/office/officeart/2009/3/layout/HorizontalOrganizationChart"/>
    <dgm:cxn modelId="{6198709D-A71A-D946-973D-32A66F8C025E}" type="presParOf" srcId="{2D4E51C5-316B-CE41-B1DD-D4A8564FFF27}" destId="{4C2AA30C-E699-FF44-B410-0B210A953118}" srcOrd="0" destOrd="0" presId="urn:microsoft.com/office/officeart/2009/3/layout/HorizontalOrganizationChart"/>
    <dgm:cxn modelId="{40BC17A7-3676-1A43-A36B-B09FA59AA284}" type="presParOf" srcId="{4C2AA30C-E699-FF44-B410-0B210A953118}" destId="{BDCB18F6-0E18-BE4F-A18A-F5B7ADA0BEF7}" srcOrd="0" destOrd="0" presId="urn:microsoft.com/office/officeart/2009/3/layout/HorizontalOrganizationChart"/>
    <dgm:cxn modelId="{C13471A9-3B08-8A46-900B-6E397CD0FBCE}" type="presParOf" srcId="{4C2AA30C-E699-FF44-B410-0B210A953118}" destId="{6832BFD1-A000-C948-ABA6-3AFCC3A29DCB}" srcOrd="1" destOrd="0" presId="urn:microsoft.com/office/officeart/2009/3/layout/HorizontalOrganizationChart"/>
    <dgm:cxn modelId="{05205B2A-8BF4-D44F-A965-E7AFF35C23D4}" type="presParOf" srcId="{2D4E51C5-316B-CE41-B1DD-D4A8564FFF27}" destId="{4BCA39F4-6D8E-D142-9122-988080482A5A}" srcOrd="1" destOrd="0" presId="urn:microsoft.com/office/officeart/2009/3/layout/HorizontalOrganizationChart"/>
    <dgm:cxn modelId="{F470C846-FF57-7C4B-81E4-CBA620281631}" type="presParOf" srcId="{2D4E51C5-316B-CE41-B1DD-D4A8564FFF27}" destId="{A2A7B300-D161-8A4E-8103-328951CCCB0D}" srcOrd="2" destOrd="0" presId="urn:microsoft.com/office/officeart/2009/3/layout/HorizontalOrganizationChart"/>
    <dgm:cxn modelId="{6FF4DBD7-A59A-4242-9C8C-27C8C8F133AE}" type="presParOf" srcId="{C4941561-2C4C-6F46-81B0-E8682EF49444}" destId="{F4FF933E-6C25-084E-9ECE-BE460FF21244}" srcOrd="6" destOrd="0" presId="urn:microsoft.com/office/officeart/2009/3/layout/HorizontalOrganizationChart"/>
    <dgm:cxn modelId="{FC4B9368-1A51-9F4F-93B7-D491A3C7EADA}" type="presParOf" srcId="{C4941561-2C4C-6F46-81B0-E8682EF49444}" destId="{9B91DF12-4585-0043-8C17-7C736EDCA3FF}" srcOrd="7" destOrd="0" presId="urn:microsoft.com/office/officeart/2009/3/layout/HorizontalOrganizationChart"/>
    <dgm:cxn modelId="{82EE6236-382E-4043-8E97-311F7B556C7D}" type="presParOf" srcId="{9B91DF12-4585-0043-8C17-7C736EDCA3FF}" destId="{05487837-5169-AE44-8D1F-711EB5FB3AB4}" srcOrd="0" destOrd="0" presId="urn:microsoft.com/office/officeart/2009/3/layout/HorizontalOrganizationChart"/>
    <dgm:cxn modelId="{FCDDF055-7032-3D4C-B96B-86E685A3A04C}" type="presParOf" srcId="{05487837-5169-AE44-8D1F-711EB5FB3AB4}" destId="{26274AE5-A51F-F14E-BE34-3D51877B6B3D}" srcOrd="0" destOrd="0" presId="urn:microsoft.com/office/officeart/2009/3/layout/HorizontalOrganizationChart"/>
    <dgm:cxn modelId="{6C651145-A6DB-8E41-A079-AEF87919B880}" type="presParOf" srcId="{05487837-5169-AE44-8D1F-711EB5FB3AB4}" destId="{4373ACF7-BB74-E143-8E88-C31AEF7FD9E5}" srcOrd="1" destOrd="0" presId="urn:microsoft.com/office/officeart/2009/3/layout/HorizontalOrganizationChart"/>
    <dgm:cxn modelId="{5CA515DA-6F86-294E-8C15-B772A92A8971}" type="presParOf" srcId="{9B91DF12-4585-0043-8C17-7C736EDCA3FF}" destId="{9B68163E-98C7-C345-9BDC-552EA966F9C5}" srcOrd="1" destOrd="0" presId="urn:microsoft.com/office/officeart/2009/3/layout/HorizontalOrganizationChart"/>
    <dgm:cxn modelId="{E3F195DF-2BE0-FE48-96B1-AC82BC9AC7A7}" type="presParOf" srcId="{9B91DF12-4585-0043-8C17-7C736EDCA3FF}" destId="{3E4AB8D4-E8F4-424D-9B5D-9F0579E00A1A}" srcOrd="2" destOrd="0" presId="urn:microsoft.com/office/officeart/2009/3/layout/HorizontalOrganizationChart"/>
    <dgm:cxn modelId="{50347ADD-221F-4449-B149-1C20F68F2960}" type="presParOf" srcId="{C4941561-2C4C-6F46-81B0-E8682EF49444}" destId="{2681303A-8F40-8649-A477-E567CE55473C}" srcOrd="8" destOrd="0" presId="urn:microsoft.com/office/officeart/2009/3/layout/HorizontalOrganizationChart"/>
    <dgm:cxn modelId="{ADB9C974-1166-A140-8217-0AFDC9CB1FFA}" type="presParOf" srcId="{C4941561-2C4C-6F46-81B0-E8682EF49444}" destId="{A95015B5-B5EC-5C4E-86C4-CC690F8038DD}" srcOrd="9" destOrd="0" presId="urn:microsoft.com/office/officeart/2009/3/layout/HorizontalOrganizationChart"/>
    <dgm:cxn modelId="{9386CB0A-C08F-684B-8E21-9E6EDAD10B9F}" type="presParOf" srcId="{A95015B5-B5EC-5C4E-86C4-CC690F8038DD}" destId="{D3A63D2F-F421-BF42-AF1E-F9EF70F283BA}" srcOrd="0" destOrd="0" presId="urn:microsoft.com/office/officeart/2009/3/layout/HorizontalOrganizationChart"/>
    <dgm:cxn modelId="{43F2F747-E75C-B749-8CD3-32EDE73D48FE}" type="presParOf" srcId="{D3A63D2F-F421-BF42-AF1E-F9EF70F283BA}" destId="{371B2098-1BA6-374D-A3B2-C255A51E3841}" srcOrd="0" destOrd="0" presId="urn:microsoft.com/office/officeart/2009/3/layout/HorizontalOrganizationChart"/>
    <dgm:cxn modelId="{61E01B3E-2E3A-AA42-9359-A1EE785DD6D0}" type="presParOf" srcId="{D3A63D2F-F421-BF42-AF1E-F9EF70F283BA}" destId="{A4FAA4D5-CD80-044E-86F5-67C09D036225}" srcOrd="1" destOrd="0" presId="urn:microsoft.com/office/officeart/2009/3/layout/HorizontalOrganizationChart"/>
    <dgm:cxn modelId="{0493A995-8C3E-C54B-BD7D-377D14988D60}" type="presParOf" srcId="{A95015B5-B5EC-5C4E-86C4-CC690F8038DD}" destId="{9C61781E-4412-6F48-8107-44B4EE6A03C8}" srcOrd="1" destOrd="0" presId="urn:microsoft.com/office/officeart/2009/3/layout/HorizontalOrganizationChart"/>
    <dgm:cxn modelId="{EDC26C69-A9B7-C041-A3BF-CBE736EE02F9}" type="presParOf" srcId="{A95015B5-B5EC-5C4E-86C4-CC690F8038DD}" destId="{C77F2E23-8513-4343-8980-BF7B78186A3A}" srcOrd="2" destOrd="0" presId="urn:microsoft.com/office/officeart/2009/3/layout/HorizontalOrganizationChart"/>
    <dgm:cxn modelId="{7C462624-7305-1E45-9C47-A33D2E355750}" type="presParOf" srcId="{C4941561-2C4C-6F46-81B0-E8682EF49444}" destId="{E96C57CD-2608-7740-8FEE-B11A77F40F23}" srcOrd="10" destOrd="0" presId="urn:microsoft.com/office/officeart/2009/3/layout/HorizontalOrganizationChart"/>
    <dgm:cxn modelId="{F5FE2798-B8AB-2B4E-851E-F526DB92BAA4}" type="presParOf" srcId="{C4941561-2C4C-6F46-81B0-E8682EF49444}" destId="{5386F625-8614-C040-B07E-2738152FDF4E}" srcOrd="11" destOrd="0" presId="urn:microsoft.com/office/officeart/2009/3/layout/HorizontalOrganizationChart"/>
    <dgm:cxn modelId="{4D0FFD41-946A-9347-919E-45E8AEA996F7}" type="presParOf" srcId="{5386F625-8614-C040-B07E-2738152FDF4E}" destId="{2BE5E372-D9F2-A44D-BD49-91F38377D6E8}" srcOrd="0" destOrd="0" presId="urn:microsoft.com/office/officeart/2009/3/layout/HorizontalOrganizationChart"/>
    <dgm:cxn modelId="{5EEBDA5C-3D6F-F849-81CE-67E64CD31A06}" type="presParOf" srcId="{2BE5E372-D9F2-A44D-BD49-91F38377D6E8}" destId="{638BD515-BD49-8D47-80A1-B901534AB979}" srcOrd="0" destOrd="0" presId="urn:microsoft.com/office/officeart/2009/3/layout/HorizontalOrganizationChart"/>
    <dgm:cxn modelId="{FFE43B90-40B6-8645-85E1-32C3202DA53F}" type="presParOf" srcId="{2BE5E372-D9F2-A44D-BD49-91F38377D6E8}" destId="{E328F44A-2EC5-F74F-B770-A83F66587724}" srcOrd="1" destOrd="0" presId="urn:microsoft.com/office/officeart/2009/3/layout/HorizontalOrganizationChart"/>
    <dgm:cxn modelId="{DF274AFA-6B0B-CC40-B099-B33EB034D9B1}" type="presParOf" srcId="{5386F625-8614-C040-B07E-2738152FDF4E}" destId="{359266A3-E948-5649-9945-C0624950425C}" srcOrd="1" destOrd="0" presId="urn:microsoft.com/office/officeart/2009/3/layout/HorizontalOrganizationChart"/>
    <dgm:cxn modelId="{E0BAC88F-B87F-C54F-9C44-A1B19DCC10C3}" type="presParOf" srcId="{5386F625-8614-C040-B07E-2738152FDF4E}" destId="{7351C1B3-0CFE-E545-BC07-69B688BA9C93}" srcOrd="2" destOrd="0" presId="urn:microsoft.com/office/officeart/2009/3/layout/HorizontalOrganizationChart"/>
    <dgm:cxn modelId="{A069FC34-BCF2-0341-828E-364FBAB3BB3E}" type="presParOf" srcId="{C4941561-2C4C-6F46-81B0-E8682EF49444}" destId="{2E40B86F-5624-BD41-823A-57B273B8E11B}" srcOrd="12" destOrd="0" presId="urn:microsoft.com/office/officeart/2009/3/layout/HorizontalOrganizationChart"/>
    <dgm:cxn modelId="{3D4494CA-A973-BE45-90D8-F6132E0E0100}" type="presParOf" srcId="{C4941561-2C4C-6F46-81B0-E8682EF49444}" destId="{4A9E4BF7-6A53-D44A-87CA-370EDA57FD12}" srcOrd="13" destOrd="0" presId="urn:microsoft.com/office/officeart/2009/3/layout/HorizontalOrganizationChart"/>
    <dgm:cxn modelId="{9C728AB4-86DE-1246-AE1B-9BB40B4CB0AE}" type="presParOf" srcId="{4A9E4BF7-6A53-D44A-87CA-370EDA57FD12}" destId="{19CFDFFA-D2FC-C741-89EF-117AE21DAADB}" srcOrd="0" destOrd="0" presId="urn:microsoft.com/office/officeart/2009/3/layout/HorizontalOrganizationChart"/>
    <dgm:cxn modelId="{D3E39FB8-DBAD-BA4C-B167-2D9B74A20AA6}" type="presParOf" srcId="{19CFDFFA-D2FC-C741-89EF-117AE21DAADB}" destId="{E840CBB5-D7C7-B041-B7C0-F2BF52B58A8A}" srcOrd="0" destOrd="0" presId="urn:microsoft.com/office/officeart/2009/3/layout/HorizontalOrganizationChart"/>
    <dgm:cxn modelId="{E1CB4A62-5500-B04A-82E3-C644B6C40577}" type="presParOf" srcId="{19CFDFFA-D2FC-C741-89EF-117AE21DAADB}" destId="{46FBDCF2-57E1-F845-AE3A-3FA2BFBC8A4B}" srcOrd="1" destOrd="0" presId="urn:microsoft.com/office/officeart/2009/3/layout/HorizontalOrganizationChart"/>
    <dgm:cxn modelId="{315D6C45-683E-A546-8878-CCACD8F1CE80}" type="presParOf" srcId="{4A9E4BF7-6A53-D44A-87CA-370EDA57FD12}" destId="{BAD71251-6D88-314A-9B34-B977C911C94C}" srcOrd="1" destOrd="0" presId="urn:microsoft.com/office/officeart/2009/3/layout/HorizontalOrganizationChart"/>
    <dgm:cxn modelId="{4C0A9B5E-4F80-8245-A8B9-B4A68938B11E}" type="presParOf" srcId="{4A9E4BF7-6A53-D44A-87CA-370EDA57FD12}" destId="{EBC07E9D-4662-BF4D-B91E-E90557ED08A7}" srcOrd="2" destOrd="0" presId="urn:microsoft.com/office/officeart/2009/3/layout/HorizontalOrganizationChart"/>
    <dgm:cxn modelId="{CF3D8842-C117-C94F-9099-D9732C9BB57F}" type="presParOf" srcId="{C4941561-2C4C-6F46-81B0-E8682EF49444}" destId="{69376E35-CA2D-624A-97E9-C5D65A49AE67}" srcOrd="14" destOrd="0" presId="urn:microsoft.com/office/officeart/2009/3/layout/HorizontalOrganizationChart"/>
    <dgm:cxn modelId="{37D38CC6-9B8F-6642-B97B-A825497A714F}" type="presParOf" srcId="{C4941561-2C4C-6F46-81B0-E8682EF49444}" destId="{F8EF02F6-349E-D84B-8B75-A5C7CC84A14D}" srcOrd="15" destOrd="0" presId="urn:microsoft.com/office/officeart/2009/3/layout/HorizontalOrganizationChart"/>
    <dgm:cxn modelId="{52CA0953-E09A-C142-B49D-9B4CA2561823}" type="presParOf" srcId="{F8EF02F6-349E-D84B-8B75-A5C7CC84A14D}" destId="{AFF8981D-0063-E34D-BD5D-7D044D8DAE4A}" srcOrd="0" destOrd="0" presId="urn:microsoft.com/office/officeart/2009/3/layout/HorizontalOrganizationChart"/>
    <dgm:cxn modelId="{6A06B977-FDF5-FC4A-B819-75AAE3DEF4A2}" type="presParOf" srcId="{AFF8981D-0063-E34D-BD5D-7D044D8DAE4A}" destId="{B0FCB847-3F65-E548-B2EA-28C918E08248}" srcOrd="0" destOrd="0" presId="urn:microsoft.com/office/officeart/2009/3/layout/HorizontalOrganizationChart"/>
    <dgm:cxn modelId="{15650D0B-5F2D-3448-A60F-D1D500BADD66}" type="presParOf" srcId="{AFF8981D-0063-E34D-BD5D-7D044D8DAE4A}" destId="{9D81E828-8880-514D-B879-5D0E6BB5DC36}" srcOrd="1" destOrd="0" presId="urn:microsoft.com/office/officeart/2009/3/layout/HorizontalOrganizationChart"/>
    <dgm:cxn modelId="{421D572E-7F98-5246-A4D1-BC445F6DE0CE}" type="presParOf" srcId="{F8EF02F6-349E-D84B-8B75-A5C7CC84A14D}" destId="{0AA91550-3392-9E4B-B6AF-F7E7CAE7E7D0}" srcOrd="1" destOrd="0" presId="urn:microsoft.com/office/officeart/2009/3/layout/HorizontalOrganizationChart"/>
    <dgm:cxn modelId="{57AB4A7C-226D-7D4F-AF98-7E581156FFDF}" type="presParOf" srcId="{F8EF02F6-349E-D84B-8B75-A5C7CC84A14D}" destId="{700CCD30-020A-534E-87FA-6D66E39039E2}" srcOrd="2" destOrd="0" presId="urn:microsoft.com/office/officeart/2009/3/layout/HorizontalOrganizationChart"/>
    <dgm:cxn modelId="{7C49A07D-5281-004E-B656-D74A542DA502}" type="presParOf" srcId="{56EADFA5-5F14-1340-9CEF-DC3013D86063}" destId="{937B0879-F35D-7349-9F40-B84AC26A353F}" srcOrd="2" destOrd="0" presId="urn:microsoft.com/office/officeart/2009/3/layout/HorizontalOrganizationChart"/>
    <dgm:cxn modelId="{D353E7A2-076E-8045-9243-CF63803AA387}" type="presParOf" srcId="{937B0879-F35D-7349-9F40-B84AC26A353F}" destId="{E16FA3C2-C41A-D142-9B68-EFA24B45333E}" srcOrd="0" destOrd="0" presId="urn:microsoft.com/office/officeart/2009/3/layout/HorizontalOrganizationChart"/>
    <dgm:cxn modelId="{C1CA1B97-ED4A-CE4D-9963-BB9DAAC66F2A}" type="presParOf" srcId="{937B0879-F35D-7349-9F40-B84AC26A353F}" destId="{B06CDCF3-524A-EB40-B49C-811F490E2990}" srcOrd="1" destOrd="0" presId="urn:microsoft.com/office/officeart/2009/3/layout/HorizontalOrganizationChart"/>
    <dgm:cxn modelId="{65E57A49-B0B8-614C-96AB-E5372AB07D24}" type="presParOf" srcId="{B06CDCF3-524A-EB40-B49C-811F490E2990}" destId="{D1C49854-9FE9-4546-8C10-931C6026CD3D}" srcOrd="0" destOrd="0" presId="urn:microsoft.com/office/officeart/2009/3/layout/HorizontalOrganizationChart"/>
    <dgm:cxn modelId="{CB62A007-D87B-6547-B1C6-CDA7AF59DF52}" type="presParOf" srcId="{D1C49854-9FE9-4546-8C10-931C6026CD3D}" destId="{C27FE74E-6C07-0A4D-B478-63A937722E55}" srcOrd="0" destOrd="0" presId="urn:microsoft.com/office/officeart/2009/3/layout/HorizontalOrganizationChart"/>
    <dgm:cxn modelId="{8418ADE8-D9C4-A445-BEFD-D99FF63AE2AD}" type="presParOf" srcId="{D1C49854-9FE9-4546-8C10-931C6026CD3D}" destId="{CF1006D6-E7B1-F146-ADEE-54A7CE01F0F3}" srcOrd="1" destOrd="0" presId="urn:microsoft.com/office/officeart/2009/3/layout/HorizontalOrganizationChart"/>
    <dgm:cxn modelId="{284E1182-29DA-734D-9DE4-F45E956F162B}" type="presParOf" srcId="{B06CDCF3-524A-EB40-B49C-811F490E2990}" destId="{3F553B57-57DB-1141-8987-A7F56A14F0B2}" srcOrd="1" destOrd="0" presId="urn:microsoft.com/office/officeart/2009/3/layout/HorizontalOrganizationChart"/>
    <dgm:cxn modelId="{23996A0F-7680-354B-9A19-5373BA3721B6}" type="presParOf" srcId="{B06CDCF3-524A-EB40-B49C-811F490E2990}" destId="{0B8D55C0-0B34-7F44-AD6E-E8E49E664A11}"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6FA3C2-C41A-D142-9B68-EFA24B45333E}">
      <dsp:nvSpPr>
        <dsp:cNvPr id="0" name=""/>
        <dsp:cNvSpPr/>
      </dsp:nvSpPr>
      <dsp:spPr>
        <a:xfrm>
          <a:off x="657270" y="2435473"/>
          <a:ext cx="1386060" cy="91440"/>
        </a:xfrm>
        <a:custGeom>
          <a:avLst/>
          <a:gdLst/>
          <a:ahLst/>
          <a:cxnLst/>
          <a:rect l="0" t="0" r="0" b="0"/>
          <a:pathLst>
            <a:path>
              <a:moveTo>
                <a:pt x="0" y="91211"/>
              </a:moveTo>
              <a:lnTo>
                <a:pt x="1386060" y="91211"/>
              </a:lnTo>
              <a:lnTo>
                <a:pt x="1386060" y="4572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376E35-CA2D-624A-97E9-C5D65A49AE67}">
      <dsp:nvSpPr>
        <dsp:cNvPr id="0" name=""/>
        <dsp:cNvSpPr/>
      </dsp:nvSpPr>
      <dsp:spPr>
        <a:xfrm>
          <a:off x="657270" y="2526685"/>
          <a:ext cx="2657480" cy="1954433"/>
        </a:xfrm>
        <a:custGeom>
          <a:avLst/>
          <a:gdLst/>
          <a:ahLst/>
          <a:cxnLst/>
          <a:rect l="0" t="0" r="0" b="0"/>
          <a:pathLst>
            <a:path>
              <a:moveTo>
                <a:pt x="0" y="0"/>
              </a:moveTo>
              <a:lnTo>
                <a:pt x="2583903" y="0"/>
              </a:lnTo>
              <a:lnTo>
                <a:pt x="2583903" y="1954433"/>
              </a:lnTo>
              <a:lnTo>
                <a:pt x="2657480" y="195443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40B86F-5624-BD41-823A-57B273B8E11B}">
      <dsp:nvSpPr>
        <dsp:cNvPr id="0" name=""/>
        <dsp:cNvSpPr/>
      </dsp:nvSpPr>
      <dsp:spPr>
        <a:xfrm>
          <a:off x="657270" y="2526685"/>
          <a:ext cx="4671993" cy="1685469"/>
        </a:xfrm>
        <a:custGeom>
          <a:avLst/>
          <a:gdLst/>
          <a:ahLst/>
          <a:cxnLst/>
          <a:rect l="0" t="0" r="0" b="0"/>
          <a:pathLst>
            <a:path>
              <a:moveTo>
                <a:pt x="0" y="0"/>
              </a:moveTo>
              <a:lnTo>
                <a:pt x="4598416" y="0"/>
              </a:lnTo>
              <a:lnTo>
                <a:pt x="4598416" y="1685469"/>
              </a:lnTo>
              <a:lnTo>
                <a:pt x="4671993" y="1685469"/>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6C57CD-2608-7740-8FEE-B11A77F40F23}">
      <dsp:nvSpPr>
        <dsp:cNvPr id="0" name=""/>
        <dsp:cNvSpPr/>
      </dsp:nvSpPr>
      <dsp:spPr>
        <a:xfrm>
          <a:off x="657270" y="2526685"/>
          <a:ext cx="5546462" cy="1005653"/>
        </a:xfrm>
        <a:custGeom>
          <a:avLst/>
          <a:gdLst/>
          <a:ahLst/>
          <a:cxnLst/>
          <a:rect l="0" t="0" r="0" b="0"/>
          <a:pathLst>
            <a:path>
              <a:moveTo>
                <a:pt x="0" y="0"/>
              </a:moveTo>
              <a:lnTo>
                <a:pt x="5472885" y="0"/>
              </a:lnTo>
              <a:lnTo>
                <a:pt x="5472885" y="1005653"/>
              </a:lnTo>
              <a:lnTo>
                <a:pt x="5546462" y="100565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81303A-8F40-8649-A477-E567CE55473C}">
      <dsp:nvSpPr>
        <dsp:cNvPr id="0" name=""/>
        <dsp:cNvSpPr/>
      </dsp:nvSpPr>
      <dsp:spPr>
        <a:xfrm>
          <a:off x="657270" y="2526685"/>
          <a:ext cx="2956408" cy="506151"/>
        </a:xfrm>
        <a:custGeom>
          <a:avLst/>
          <a:gdLst/>
          <a:ahLst/>
          <a:cxnLst/>
          <a:rect l="0" t="0" r="0" b="0"/>
          <a:pathLst>
            <a:path>
              <a:moveTo>
                <a:pt x="0" y="0"/>
              </a:moveTo>
              <a:lnTo>
                <a:pt x="2882831" y="0"/>
              </a:lnTo>
              <a:lnTo>
                <a:pt x="2882831" y="506151"/>
              </a:lnTo>
              <a:lnTo>
                <a:pt x="2956408" y="50615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4FF933E-6C25-084E-9ECE-BE460FF21244}">
      <dsp:nvSpPr>
        <dsp:cNvPr id="0" name=""/>
        <dsp:cNvSpPr/>
      </dsp:nvSpPr>
      <dsp:spPr>
        <a:xfrm>
          <a:off x="657270" y="2121635"/>
          <a:ext cx="7003248" cy="405049"/>
        </a:xfrm>
        <a:custGeom>
          <a:avLst/>
          <a:gdLst/>
          <a:ahLst/>
          <a:cxnLst/>
          <a:rect l="0" t="0" r="0" b="0"/>
          <a:pathLst>
            <a:path>
              <a:moveTo>
                <a:pt x="0" y="405049"/>
              </a:moveTo>
              <a:lnTo>
                <a:pt x="6929671" y="405049"/>
              </a:lnTo>
              <a:lnTo>
                <a:pt x="6929671" y="0"/>
              </a:lnTo>
              <a:lnTo>
                <a:pt x="7003248"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7889E49-F130-6E4A-83C6-77C8BD1422B3}">
      <dsp:nvSpPr>
        <dsp:cNvPr id="0" name=""/>
        <dsp:cNvSpPr/>
      </dsp:nvSpPr>
      <dsp:spPr>
        <a:xfrm>
          <a:off x="657270" y="1545586"/>
          <a:ext cx="5396645" cy="981098"/>
        </a:xfrm>
        <a:custGeom>
          <a:avLst/>
          <a:gdLst/>
          <a:ahLst/>
          <a:cxnLst/>
          <a:rect l="0" t="0" r="0" b="0"/>
          <a:pathLst>
            <a:path>
              <a:moveTo>
                <a:pt x="0" y="981098"/>
              </a:moveTo>
              <a:lnTo>
                <a:pt x="5323068" y="981098"/>
              </a:lnTo>
              <a:lnTo>
                <a:pt x="5323068" y="0"/>
              </a:lnTo>
              <a:lnTo>
                <a:pt x="5396645"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30B22F-3846-D547-8DBB-6EA1B7237939}">
      <dsp:nvSpPr>
        <dsp:cNvPr id="0" name=""/>
        <dsp:cNvSpPr/>
      </dsp:nvSpPr>
      <dsp:spPr>
        <a:xfrm>
          <a:off x="657270" y="968849"/>
          <a:ext cx="4362485" cy="1557835"/>
        </a:xfrm>
        <a:custGeom>
          <a:avLst/>
          <a:gdLst/>
          <a:ahLst/>
          <a:cxnLst/>
          <a:rect l="0" t="0" r="0" b="0"/>
          <a:pathLst>
            <a:path>
              <a:moveTo>
                <a:pt x="0" y="1557835"/>
              </a:moveTo>
              <a:lnTo>
                <a:pt x="4288908" y="1557835"/>
              </a:lnTo>
              <a:lnTo>
                <a:pt x="4288908" y="0"/>
              </a:lnTo>
              <a:lnTo>
                <a:pt x="4362485"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10C54F-E0C4-764C-B89C-470BFF8A91D3}">
      <dsp:nvSpPr>
        <dsp:cNvPr id="0" name=""/>
        <dsp:cNvSpPr/>
      </dsp:nvSpPr>
      <dsp:spPr>
        <a:xfrm>
          <a:off x="657270" y="692495"/>
          <a:ext cx="2157819" cy="1834189"/>
        </a:xfrm>
        <a:custGeom>
          <a:avLst/>
          <a:gdLst/>
          <a:ahLst/>
          <a:cxnLst/>
          <a:rect l="0" t="0" r="0" b="0"/>
          <a:pathLst>
            <a:path>
              <a:moveTo>
                <a:pt x="0" y="1834189"/>
              </a:moveTo>
              <a:lnTo>
                <a:pt x="2084242" y="1834189"/>
              </a:lnTo>
              <a:lnTo>
                <a:pt x="2084242" y="0"/>
              </a:lnTo>
              <a:lnTo>
                <a:pt x="2157819"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18A65FF-9C81-0949-A894-1C1416A19FEE}">
      <dsp:nvSpPr>
        <dsp:cNvPr id="0" name=""/>
        <dsp:cNvSpPr/>
      </dsp:nvSpPr>
      <dsp:spPr>
        <a:xfrm>
          <a:off x="232422" y="2176937"/>
          <a:ext cx="424847" cy="699495"/>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rls</a:t>
          </a:r>
          <a:endParaRPr lang="en-US" sz="1200" kern="1200" dirty="0"/>
        </a:p>
      </dsp:txBody>
      <dsp:txXfrm>
        <a:off x="232422" y="2176937"/>
        <a:ext cx="424847" cy="699495"/>
      </dsp:txXfrm>
    </dsp:sp>
    <dsp:sp modelId="{EB01D45E-D784-5545-AF25-432407100526}">
      <dsp:nvSpPr>
        <dsp:cNvPr id="0" name=""/>
        <dsp:cNvSpPr/>
      </dsp:nvSpPr>
      <dsp:spPr>
        <a:xfrm>
          <a:off x="2815089" y="298078"/>
          <a:ext cx="1504596" cy="788835"/>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Perspective</a:t>
          </a:r>
        </a:p>
        <a:p>
          <a:pPr lvl="0" algn="ctr" defTabSz="711200">
            <a:lnSpc>
              <a:spcPct val="90000"/>
            </a:lnSpc>
            <a:spcBef>
              <a:spcPct val="0"/>
            </a:spcBef>
            <a:spcAft>
              <a:spcPct val="35000"/>
            </a:spcAft>
          </a:pPr>
          <a:r>
            <a:rPr lang="en-US" sz="1600" kern="1200" dirty="0" smtClean="0"/>
            <a:t>Knowledge fallacy</a:t>
          </a:r>
          <a:endParaRPr lang="en-US" sz="1600" kern="1200" dirty="0"/>
        </a:p>
      </dsp:txBody>
      <dsp:txXfrm>
        <a:off x="2815089" y="298078"/>
        <a:ext cx="1504596" cy="788835"/>
      </dsp:txXfrm>
    </dsp:sp>
    <dsp:sp modelId="{34AD13FF-8D6B-3247-97F9-E7DBD2740258}">
      <dsp:nvSpPr>
        <dsp:cNvPr id="0" name=""/>
        <dsp:cNvSpPr/>
      </dsp:nvSpPr>
      <dsp:spPr>
        <a:xfrm>
          <a:off x="5019755" y="746743"/>
          <a:ext cx="746452" cy="444211"/>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Refer to relevant wok/</a:t>
          </a:r>
          <a:r>
            <a:rPr lang="en-US" sz="700" kern="1200" dirty="0" err="1" smtClean="0"/>
            <a:t>aok</a:t>
          </a:r>
          <a:endParaRPr lang="en-US" sz="700" kern="1200" dirty="0"/>
        </a:p>
      </dsp:txBody>
      <dsp:txXfrm>
        <a:off x="5019755" y="746743"/>
        <a:ext cx="746452" cy="444211"/>
      </dsp:txXfrm>
    </dsp:sp>
    <dsp:sp modelId="{BDCB18F6-0E18-BE4F-A18A-F5B7ADA0BEF7}">
      <dsp:nvSpPr>
        <dsp:cNvPr id="0" name=""/>
        <dsp:cNvSpPr/>
      </dsp:nvSpPr>
      <dsp:spPr>
        <a:xfrm>
          <a:off x="6053915" y="1433382"/>
          <a:ext cx="735769" cy="224409"/>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Relate to other RLS</a:t>
          </a:r>
          <a:endParaRPr lang="en-US" sz="700" kern="1200" dirty="0"/>
        </a:p>
      </dsp:txBody>
      <dsp:txXfrm>
        <a:off x="6053915" y="1433382"/>
        <a:ext cx="735769" cy="224409"/>
      </dsp:txXfrm>
    </dsp:sp>
    <dsp:sp modelId="{26274AE5-A51F-F14E-BE34-3D51877B6B3D}">
      <dsp:nvSpPr>
        <dsp:cNvPr id="0" name=""/>
        <dsp:cNvSpPr/>
      </dsp:nvSpPr>
      <dsp:spPr>
        <a:xfrm>
          <a:off x="7660519" y="1820685"/>
          <a:ext cx="773256" cy="601900"/>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Connect with original </a:t>
          </a:r>
          <a:r>
            <a:rPr lang="en-US" sz="700" kern="1200" dirty="0" err="1" smtClean="0"/>
            <a:t>rls</a:t>
          </a:r>
          <a:r>
            <a:rPr lang="en-US" sz="700" kern="1200" dirty="0" smtClean="0"/>
            <a:t>: conclude</a:t>
          </a:r>
          <a:endParaRPr lang="en-US" sz="700" kern="1200" dirty="0"/>
        </a:p>
      </dsp:txBody>
      <dsp:txXfrm>
        <a:off x="7660519" y="1820685"/>
        <a:ext cx="773256" cy="601900"/>
      </dsp:txXfrm>
    </dsp:sp>
    <dsp:sp modelId="{371B2098-1BA6-374D-A3B2-C255A51E3841}">
      <dsp:nvSpPr>
        <dsp:cNvPr id="0" name=""/>
        <dsp:cNvSpPr/>
      </dsp:nvSpPr>
      <dsp:spPr>
        <a:xfrm>
          <a:off x="3613678" y="2421662"/>
          <a:ext cx="1130104" cy="1222349"/>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How is knowledge determined from this perspective? Evaluate</a:t>
          </a:r>
          <a:r>
            <a:rPr lang="en-US" sz="1600" kern="1200" dirty="0" smtClean="0"/>
            <a:t>.</a:t>
          </a:r>
          <a:endParaRPr lang="en-US" sz="1600" kern="1200" dirty="0"/>
        </a:p>
      </dsp:txBody>
      <dsp:txXfrm>
        <a:off x="3613678" y="2421662"/>
        <a:ext cx="1130104" cy="1222349"/>
      </dsp:txXfrm>
    </dsp:sp>
    <dsp:sp modelId="{638BD515-BD49-8D47-80A1-B901534AB979}">
      <dsp:nvSpPr>
        <dsp:cNvPr id="0" name=""/>
        <dsp:cNvSpPr/>
      </dsp:nvSpPr>
      <dsp:spPr>
        <a:xfrm>
          <a:off x="6203733" y="3420133"/>
          <a:ext cx="735769" cy="224409"/>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Any personal relevance</a:t>
          </a:r>
          <a:endParaRPr lang="en-US" sz="700" kern="1200" dirty="0"/>
        </a:p>
      </dsp:txBody>
      <dsp:txXfrm>
        <a:off x="6203733" y="3420133"/>
        <a:ext cx="735769" cy="224409"/>
      </dsp:txXfrm>
    </dsp:sp>
    <dsp:sp modelId="{E840CBB5-D7C7-B041-B7C0-F2BF52B58A8A}">
      <dsp:nvSpPr>
        <dsp:cNvPr id="0" name=""/>
        <dsp:cNvSpPr/>
      </dsp:nvSpPr>
      <dsp:spPr>
        <a:xfrm>
          <a:off x="5329264" y="4099949"/>
          <a:ext cx="735769" cy="224409"/>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445" tIns="4445" rIns="4445" bIns="4445" numCol="1" spcCol="1270" anchor="ctr" anchorCtr="0">
          <a:noAutofit/>
        </a:bodyPr>
        <a:lstStyle/>
        <a:p>
          <a:pPr lvl="0" algn="ctr" defTabSz="311150">
            <a:lnSpc>
              <a:spcPct val="90000"/>
            </a:lnSpc>
            <a:spcBef>
              <a:spcPct val="0"/>
            </a:spcBef>
            <a:spcAft>
              <a:spcPct val="35000"/>
            </a:spcAft>
          </a:pPr>
          <a:r>
            <a:rPr lang="en-US" sz="700" kern="1200" dirty="0" smtClean="0"/>
            <a:t>Other RLS</a:t>
          </a:r>
          <a:endParaRPr lang="en-US" sz="700" kern="1200" dirty="0"/>
        </a:p>
      </dsp:txBody>
      <dsp:txXfrm>
        <a:off x="5329264" y="4099949"/>
        <a:ext cx="735769" cy="224409"/>
      </dsp:txXfrm>
    </dsp:sp>
    <dsp:sp modelId="{B0FCB847-3F65-E548-B2EA-28C918E08248}">
      <dsp:nvSpPr>
        <dsp:cNvPr id="0" name=""/>
        <dsp:cNvSpPr/>
      </dsp:nvSpPr>
      <dsp:spPr>
        <a:xfrm flipH="1">
          <a:off x="3314750" y="4108137"/>
          <a:ext cx="1556166" cy="745962"/>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Perspective Knowledge fallacy</a:t>
          </a:r>
          <a:endParaRPr lang="en-US" sz="1600" kern="1200" dirty="0"/>
        </a:p>
      </dsp:txBody>
      <dsp:txXfrm>
        <a:off x="3314750" y="4108137"/>
        <a:ext cx="1556166" cy="745962"/>
      </dsp:txXfrm>
    </dsp:sp>
    <dsp:sp modelId="{C27FE74E-6C07-0A4D-B478-63A937722E55}">
      <dsp:nvSpPr>
        <dsp:cNvPr id="0" name=""/>
        <dsp:cNvSpPr/>
      </dsp:nvSpPr>
      <dsp:spPr>
        <a:xfrm>
          <a:off x="1667974" y="1578775"/>
          <a:ext cx="750712" cy="902418"/>
        </a:xfrm>
        <a:prstGeom prst="rect">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hueOff val="0"/>
              <a:satOff val="0"/>
              <a:lumOff val="0"/>
              <a:alphaOff val="0"/>
              <a:shade val="70000"/>
              <a:satMod val="105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err="1" smtClean="0"/>
            <a:t>Kq</a:t>
          </a:r>
          <a:endParaRPr lang="en-US" sz="1200" kern="1200" dirty="0" smtClean="0"/>
        </a:p>
        <a:p>
          <a:pPr lvl="0" algn="ctr" defTabSz="533400">
            <a:lnSpc>
              <a:spcPct val="90000"/>
            </a:lnSpc>
            <a:spcBef>
              <a:spcPct val="0"/>
            </a:spcBef>
            <a:spcAft>
              <a:spcPct val="35000"/>
            </a:spcAft>
          </a:pPr>
          <a:r>
            <a:rPr lang="en-US" sz="1200" kern="1200" dirty="0" smtClean="0"/>
            <a:t>Tip: have key words</a:t>
          </a:r>
        </a:p>
        <a:p>
          <a:pPr lvl="0" algn="ctr" defTabSz="533400">
            <a:lnSpc>
              <a:spcPct val="90000"/>
            </a:lnSpc>
            <a:spcBef>
              <a:spcPct val="0"/>
            </a:spcBef>
            <a:spcAft>
              <a:spcPct val="35000"/>
            </a:spcAft>
          </a:pPr>
          <a:r>
            <a:rPr lang="en-US" sz="1200" kern="1200" dirty="0" smtClean="0"/>
            <a:t>In your KQ</a:t>
          </a:r>
          <a:endParaRPr lang="en-US" sz="1200" kern="1200" dirty="0"/>
        </a:p>
      </dsp:txBody>
      <dsp:txXfrm>
        <a:off x="1667974" y="1578775"/>
        <a:ext cx="750712" cy="902418"/>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5/14/14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5/14/14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5/14/14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5/14/14</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rot="20313502">
            <a:off x="1371600" y="3480256"/>
            <a:ext cx="6400800" cy="1752600"/>
          </a:xfrm>
        </p:spPr>
        <p:txBody>
          <a:bodyPr/>
          <a:lstStyle/>
          <a:p>
            <a:r>
              <a:rPr lang="en-US" dirty="0" smtClean="0">
                <a:solidFill>
                  <a:srgbClr val="FF0000"/>
                </a:solidFill>
                <a:latin typeface="Chalkduster"/>
                <a:cs typeface="Chalkduster"/>
              </a:rPr>
              <a:t>Please re-read the docs under the label ‘Presentation’ on our TOK WEBSITE</a:t>
            </a:r>
            <a:endParaRPr lang="en-US" dirty="0">
              <a:solidFill>
                <a:srgbClr val="FF0000"/>
              </a:solidFill>
              <a:latin typeface="Chalkduster"/>
              <a:cs typeface="Chalkduster"/>
            </a:endParaRPr>
          </a:p>
        </p:txBody>
      </p:sp>
      <p:sp>
        <p:nvSpPr>
          <p:cNvPr id="3" name="Title 2"/>
          <p:cNvSpPr>
            <a:spLocks noGrp="1"/>
          </p:cNvSpPr>
          <p:nvPr>
            <p:ph type="ctrTitle"/>
          </p:nvPr>
        </p:nvSpPr>
        <p:spPr>
          <a:xfrm>
            <a:off x="685800" y="1066800"/>
            <a:ext cx="7772400" cy="1752600"/>
          </a:xfrm>
        </p:spPr>
        <p:txBody>
          <a:bodyPr>
            <a:normAutofit fontScale="90000"/>
          </a:bodyPr>
          <a:lstStyle/>
          <a:p>
            <a:r>
              <a:rPr lang="en-US" u="sng" dirty="0"/>
              <a:t>The </a:t>
            </a:r>
            <a:r>
              <a:rPr lang="en-US" u="sng" dirty="0" err="1"/>
              <a:t>ToK</a:t>
            </a:r>
            <a:r>
              <a:rPr lang="en-US" u="sng" dirty="0"/>
              <a:t> Presentation: </a:t>
            </a:r>
            <a:r>
              <a:rPr lang="en-US" u="sng" dirty="0" smtClean="0"/>
              <a:t>`TK (</a:t>
            </a:r>
            <a:r>
              <a:rPr lang="en-US" u="sng" dirty="0" err="1" smtClean="0"/>
              <a:t>ppd</a:t>
            </a:r>
            <a:r>
              <a:rPr lang="en-US" u="sng" dirty="0" smtClean="0"/>
              <a:t>)…and some “do’s and  </a:t>
            </a:r>
            <a:br>
              <a:rPr lang="en-US" u="sng" dirty="0" smtClean="0"/>
            </a:br>
            <a:r>
              <a:rPr lang="en-US" u="sng" dirty="0" smtClean="0"/>
              <a:t>……don’t”</a:t>
            </a:r>
            <a:r>
              <a:rPr lang="en-US" dirty="0"/>
              <a:t/>
            </a:r>
            <a:br>
              <a:rPr lang="en-US" dirty="0"/>
            </a:br>
            <a:endParaRPr lang="en-US" dirty="0"/>
          </a:p>
        </p:txBody>
      </p:sp>
    </p:spTree>
    <p:extLst>
      <p:ext uri="{BB962C8B-B14F-4D97-AF65-F5344CB8AC3E}">
        <p14:creationId xmlns:p14="http://schemas.microsoft.com/office/powerpoint/2010/main" val="9287713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TK/</a:t>
            </a:r>
            <a:r>
              <a:rPr lang="en-US" dirty="0"/>
              <a:t>PPD: 5 things you must do</a:t>
            </a:r>
          </a:p>
        </p:txBody>
      </p:sp>
      <p:sp>
        <p:nvSpPr>
          <p:cNvPr id="3" name="Content Placeholder 2"/>
          <p:cNvSpPr>
            <a:spLocks noGrp="1"/>
          </p:cNvSpPr>
          <p:nvPr>
            <p:ph sz="quarter" idx="1"/>
          </p:nvPr>
        </p:nvSpPr>
        <p:spPr/>
        <p:txBody>
          <a:bodyPr/>
          <a:lstStyle/>
          <a:p>
            <a:r>
              <a:rPr lang="en-US" dirty="0" smtClean="0"/>
              <a:t>Complete this carefully. It is a worded version of the planning flow chart you used for your practice presentation. It requires you to do 5 things:</a:t>
            </a:r>
          </a:p>
          <a:p>
            <a:endParaRPr lang="en-US" dirty="0"/>
          </a:p>
          <a:p>
            <a:pPr marL="514350" indent="-514350">
              <a:buFont typeface="+mj-lt"/>
              <a:buAutoNum type="arabicPeriod"/>
            </a:pPr>
            <a:r>
              <a:rPr lang="en-US" b="1" dirty="0" smtClean="0">
                <a:solidFill>
                  <a:schemeClr val="accent1"/>
                </a:solidFill>
              </a:rPr>
              <a:t>Describe</a:t>
            </a:r>
            <a:r>
              <a:rPr lang="en-US" dirty="0" smtClean="0"/>
              <a:t> your real life situation</a:t>
            </a:r>
          </a:p>
          <a:p>
            <a:pPr marL="514350" indent="-514350">
              <a:buFont typeface="+mj-lt"/>
              <a:buAutoNum type="arabicPeriod"/>
            </a:pPr>
            <a:r>
              <a:rPr lang="en-US" b="1" dirty="0" smtClean="0">
                <a:solidFill>
                  <a:srgbClr val="D16349"/>
                </a:solidFill>
              </a:rPr>
              <a:t>State</a:t>
            </a:r>
            <a:r>
              <a:rPr lang="en-US" dirty="0" smtClean="0"/>
              <a:t> your central knowledge question (this must be expressed as a question).</a:t>
            </a:r>
          </a:p>
          <a:p>
            <a:pPr marL="514350" indent="-514350">
              <a:buFont typeface="+mj-lt"/>
              <a:buAutoNum type="arabicPeriod"/>
            </a:pPr>
            <a:r>
              <a:rPr lang="en-US" b="1" dirty="0" smtClean="0">
                <a:solidFill>
                  <a:srgbClr val="FF6600"/>
                </a:solidFill>
              </a:rPr>
              <a:t>Explain</a:t>
            </a:r>
            <a:r>
              <a:rPr lang="en-US" dirty="0" smtClean="0"/>
              <a:t> the connection between your real life situation and your knowledge question</a:t>
            </a:r>
            <a:endParaRPr lang="en-US" dirty="0"/>
          </a:p>
        </p:txBody>
      </p:sp>
    </p:spTree>
    <p:extLst>
      <p:ext uri="{BB962C8B-B14F-4D97-AF65-F5344CB8AC3E}">
        <p14:creationId xmlns:p14="http://schemas.microsoft.com/office/powerpoint/2010/main" val="18502407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TK/PPD: 5 things you must do</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startAt="4"/>
            </a:pPr>
            <a:r>
              <a:rPr lang="en-US" b="1" dirty="0" smtClean="0">
                <a:solidFill>
                  <a:srgbClr val="FF6600"/>
                </a:solidFill>
              </a:rPr>
              <a:t>Outline</a:t>
            </a:r>
            <a:r>
              <a:rPr lang="en-US" dirty="0" smtClean="0"/>
              <a:t> how you intend to develop your presentation, with respect to perspectives, subsidiary knowledge questions, arguments etc. Responses below can be presented in continuous prose or as bullet points.</a:t>
            </a:r>
          </a:p>
          <a:p>
            <a:pPr marL="514350" indent="-514350">
              <a:buFont typeface="+mj-lt"/>
              <a:buAutoNum type="arabicPeriod" startAt="4"/>
            </a:pPr>
            <a:r>
              <a:rPr lang="en-US" b="1" dirty="0" smtClean="0">
                <a:solidFill>
                  <a:srgbClr val="FF6600"/>
                </a:solidFill>
              </a:rPr>
              <a:t>Show</a:t>
            </a:r>
            <a:r>
              <a:rPr lang="en-US" dirty="0" smtClean="0"/>
              <a:t> how your conclusion have significance for your real life situation and beyond.</a:t>
            </a:r>
            <a:endParaRPr lang="en-US" dirty="0"/>
          </a:p>
        </p:txBody>
      </p:sp>
    </p:spTree>
    <p:extLst>
      <p:ext uri="{BB962C8B-B14F-4D97-AF65-F5344CB8AC3E}">
        <p14:creationId xmlns:p14="http://schemas.microsoft.com/office/powerpoint/2010/main" val="182434048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r>
              <a:rPr lang="en-US" sz="5400" dirty="0" smtClean="0">
                <a:solidFill>
                  <a:srgbClr val="008000"/>
                </a:solidFill>
              </a:rPr>
              <a:t>Do</a:t>
            </a:r>
            <a:r>
              <a:rPr lang="en-US" sz="5400" dirty="0" smtClean="0"/>
              <a:t>…and ….</a:t>
            </a:r>
            <a:r>
              <a:rPr lang="en-US" sz="5400" dirty="0" smtClean="0">
                <a:solidFill>
                  <a:srgbClr val="008000"/>
                </a:solidFill>
              </a:rPr>
              <a:t>don’t</a:t>
            </a:r>
            <a:r>
              <a:rPr lang="en-US" sz="5400" dirty="0" smtClean="0"/>
              <a:t> with a little bit of </a:t>
            </a:r>
            <a:r>
              <a:rPr lang="en-US" sz="5400" dirty="0" smtClean="0">
                <a:solidFill>
                  <a:srgbClr val="008000"/>
                </a:solidFill>
              </a:rPr>
              <a:t>‘try this’</a:t>
            </a:r>
            <a:r>
              <a:rPr lang="en-US" sz="5400" dirty="0" smtClean="0"/>
              <a:t>…</a:t>
            </a:r>
            <a:endParaRPr lang="en-US" sz="5400" dirty="0"/>
          </a:p>
        </p:txBody>
      </p:sp>
    </p:spTree>
    <p:extLst>
      <p:ext uri="{BB962C8B-B14F-4D97-AF65-F5344CB8AC3E}">
        <p14:creationId xmlns:p14="http://schemas.microsoft.com/office/powerpoint/2010/main" val="3213804179"/>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87751"/>
          </a:xfrm>
        </p:spPr>
        <p:txBody>
          <a:bodyPr>
            <a:normAutofit fontScale="90000"/>
          </a:bodyPr>
          <a:lstStyle/>
          <a:p>
            <a:r>
              <a:rPr lang="en-US" sz="2000" dirty="0" smtClean="0"/>
              <a:t>DO…What you must do….(please use with master flow chart on the </a:t>
            </a:r>
            <a:r>
              <a:rPr lang="en-US" sz="2000" dirty="0" err="1" smtClean="0"/>
              <a:t>ToK</a:t>
            </a:r>
            <a:r>
              <a:rPr lang="en-US" sz="2000" dirty="0" smtClean="0"/>
              <a:t> website….</a:t>
            </a:r>
            <a:endParaRPr lang="en-US" sz="20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12213579"/>
              </p:ext>
            </p:extLst>
          </p:nvPr>
        </p:nvGraphicFramePr>
        <p:xfrm>
          <a:off x="301752" y="971847"/>
          <a:ext cx="8534400" cy="5127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5577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3F802E"/>
                </a:solidFill>
              </a:rPr>
              <a:t>Do…</a:t>
            </a:r>
            <a:r>
              <a:rPr lang="en-US" dirty="0" smtClean="0"/>
              <a:t> + + + </a:t>
            </a:r>
            <a:endParaRPr lang="en-US" dirty="0"/>
          </a:p>
        </p:txBody>
      </p:sp>
      <p:sp>
        <p:nvSpPr>
          <p:cNvPr id="3" name="Content Placeholder 2"/>
          <p:cNvSpPr>
            <a:spLocks noGrp="1"/>
          </p:cNvSpPr>
          <p:nvPr>
            <p:ph sz="quarter" idx="1"/>
          </p:nvPr>
        </p:nvSpPr>
        <p:spPr/>
        <p:txBody>
          <a:bodyPr numCol="2">
            <a:normAutofit fontScale="70000" lnSpcReduction="20000"/>
          </a:bodyPr>
          <a:lstStyle/>
          <a:p>
            <a:r>
              <a:rPr lang="en-US" sz="2000" dirty="0" smtClean="0"/>
              <a:t>Read/review the notes I have put on the website under the tab “</a:t>
            </a:r>
            <a:r>
              <a:rPr lang="en-US" sz="2000" dirty="0" err="1" smtClean="0"/>
              <a:t>Presenatation</a:t>
            </a:r>
            <a:r>
              <a:rPr lang="en-US" sz="2000" dirty="0" smtClean="0"/>
              <a:t>’.</a:t>
            </a:r>
          </a:p>
          <a:p>
            <a:r>
              <a:rPr lang="en-US" sz="2000" dirty="0" smtClean="0"/>
              <a:t>Introduce your presentation with a brief overview of what exactly you will present….this is stylistic and will vary from candidate to candidate.</a:t>
            </a:r>
          </a:p>
          <a:p>
            <a:r>
              <a:rPr lang="en-US" sz="2000" dirty="0" smtClean="0"/>
              <a:t>State K.Q. clearly </a:t>
            </a:r>
          </a:p>
          <a:p>
            <a:r>
              <a:rPr lang="en-US" sz="2000" dirty="0" smtClean="0"/>
              <a:t>Present 2 perspectives that are relevant to the K.Q.</a:t>
            </a:r>
          </a:p>
          <a:p>
            <a:r>
              <a:rPr lang="en-US" sz="2000" dirty="0" smtClean="0"/>
              <a:t>Define key terms as you use them</a:t>
            </a:r>
          </a:p>
          <a:p>
            <a:r>
              <a:rPr lang="en-US" sz="2000" dirty="0" smtClean="0"/>
              <a:t>Follow the flow chart model we have used very carefully or alternatively use the  TK/PPD </a:t>
            </a:r>
            <a:r>
              <a:rPr lang="en-US" sz="2800" dirty="0" smtClean="0">
                <a:solidFill>
                  <a:srgbClr val="D16349"/>
                </a:solidFill>
              </a:rPr>
              <a:t>5</a:t>
            </a:r>
            <a:r>
              <a:rPr lang="en-US" sz="2000" dirty="0" smtClean="0"/>
              <a:t> points  to structure your presentation. </a:t>
            </a:r>
          </a:p>
          <a:p>
            <a:r>
              <a:rPr lang="en-US" sz="2000" dirty="0" smtClean="0"/>
              <a:t>Make clear efforts to establish 2 perspectives in relation to your  knowledge question as detailed in the </a:t>
            </a:r>
            <a:r>
              <a:rPr lang="en-US" sz="2000" dirty="0" err="1" smtClean="0"/>
              <a:t>ToK</a:t>
            </a:r>
            <a:r>
              <a:rPr lang="en-US" sz="2000" dirty="0" smtClean="0"/>
              <a:t> Presentation flowchart. Follow the process outlined in the flow chart</a:t>
            </a:r>
            <a:r>
              <a:rPr lang="en-US" sz="2000" dirty="0" smtClean="0"/>
              <a:t>.</a:t>
            </a:r>
          </a:p>
          <a:p>
            <a:r>
              <a:rPr lang="en-US" sz="2000" dirty="0" smtClean="0"/>
              <a:t>Try to spot </a:t>
            </a:r>
            <a:r>
              <a:rPr lang="en-US" sz="2000" dirty="0" err="1" smtClean="0"/>
              <a:t>generalisations</a:t>
            </a:r>
            <a:r>
              <a:rPr lang="en-US" sz="2000" dirty="0" smtClean="0"/>
              <a:t>/bias/cultural differences/fallacies in relation to knowledge that are relevant to your RLS</a:t>
            </a:r>
          </a:p>
          <a:p>
            <a:r>
              <a:rPr lang="en-US" sz="2000" dirty="0" smtClean="0"/>
              <a:t>Paradigm Shift: is this relevant to </a:t>
            </a:r>
            <a:r>
              <a:rPr lang="en-US" sz="2000" smtClean="0"/>
              <a:t>your analysis?</a:t>
            </a:r>
            <a:endParaRPr lang="en-US" sz="2000" dirty="0" smtClean="0"/>
          </a:p>
          <a:p>
            <a:r>
              <a:rPr lang="en-US" sz="2000" dirty="0" smtClean="0"/>
              <a:t>Consider the ‘knowledge fallacies’ that may connect with the RLS</a:t>
            </a:r>
          </a:p>
          <a:p>
            <a:r>
              <a:rPr lang="en-US" sz="2000" dirty="0" smtClean="0"/>
              <a:t>Question the Knowledge (woks) associated with the RLS</a:t>
            </a:r>
            <a:r>
              <a:rPr lang="en-US" sz="1500" dirty="0" smtClean="0"/>
              <a:t>.           (Historians know this because…)</a:t>
            </a:r>
          </a:p>
          <a:p>
            <a:r>
              <a:rPr lang="en-US" sz="2000" dirty="0" smtClean="0"/>
              <a:t> Try and use any ‘personal’ applications where possible. (</a:t>
            </a:r>
            <a:r>
              <a:rPr lang="en-US" sz="1500" dirty="0" smtClean="0"/>
              <a:t>Have you had a relevant experience in connection with your research?)</a:t>
            </a:r>
          </a:p>
          <a:p>
            <a:r>
              <a:rPr lang="en-US" sz="2000" dirty="0" smtClean="0"/>
              <a:t>Make a clear conclusion bringing your findings back to your RLS </a:t>
            </a:r>
            <a:r>
              <a:rPr lang="en-US" sz="1400" dirty="0" smtClean="0"/>
              <a:t>(what have we learned from your investigation?)</a:t>
            </a:r>
          </a:p>
          <a:p>
            <a:r>
              <a:rPr lang="en-US" sz="2100" dirty="0" smtClean="0"/>
              <a:t>Make sure your presentation is downloaded and not reliant on appropriate bandwidth on the Internet system</a:t>
            </a:r>
          </a:p>
          <a:p>
            <a:r>
              <a:rPr lang="en-US" sz="2100" dirty="0" smtClean="0"/>
              <a:t>In your knowledge question try to input “key words” e.g. in our tsunami flowchart presentation the word ‘prediction’ facilitated the development of two perspectives in relation to prediction theory. This allow your investigation of knowledge to be examined from different perspectives.</a:t>
            </a:r>
          </a:p>
          <a:p>
            <a:r>
              <a:rPr lang="en-US" sz="2100" dirty="0" smtClean="0"/>
              <a:t>Talk to me prior to your Presentation.</a:t>
            </a:r>
          </a:p>
          <a:p>
            <a:endParaRPr lang="en-US" sz="1400" dirty="0" smtClean="0"/>
          </a:p>
          <a:p>
            <a:pPr marL="0" indent="0">
              <a:buNone/>
            </a:pPr>
            <a:r>
              <a:rPr lang="en-US" sz="1400" dirty="0" smtClean="0"/>
              <a:t>  </a:t>
            </a:r>
          </a:p>
          <a:p>
            <a:endParaRPr lang="en-US" sz="2000" dirty="0" smtClean="0"/>
          </a:p>
          <a:p>
            <a:endParaRPr lang="en-US" sz="2000" dirty="0"/>
          </a:p>
        </p:txBody>
      </p:sp>
    </p:spTree>
    <p:extLst>
      <p:ext uri="{BB962C8B-B14F-4D97-AF65-F5344CB8AC3E}">
        <p14:creationId xmlns:p14="http://schemas.microsoft.com/office/powerpoint/2010/main" val="386194723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 calcmode="lin" valueType="num">
                                      <p:cBhvr additive="base">
                                        <p:cTn id="97"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
                                            <p:txEl>
                                              <p:pRg st="17" end="17"/>
                                            </p:txEl>
                                          </p:spTgt>
                                        </p:tgtEl>
                                        <p:attrNameLst>
                                          <p:attrName>style.visibility</p:attrName>
                                        </p:attrNameLst>
                                      </p:cBhvr>
                                      <p:to>
                                        <p:strVal val="visible"/>
                                      </p:to>
                                    </p:set>
                                    <p:anim calcmode="lin" valueType="num">
                                      <p:cBhvr additive="base">
                                        <p:cTn id="103"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4400" dirty="0" smtClean="0">
                <a:solidFill>
                  <a:srgbClr val="FF0000"/>
                </a:solidFill>
              </a:rPr>
              <a:t>Don’t… (- )(-) (-) </a:t>
            </a:r>
            <a:endParaRPr lang="en-US" sz="4400" dirty="0">
              <a:solidFill>
                <a:srgbClr val="FF0000"/>
              </a:solidFill>
            </a:endParaRPr>
          </a:p>
        </p:txBody>
      </p:sp>
      <p:sp>
        <p:nvSpPr>
          <p:cNvPr id="3" name="Content Placeholder 2"/>
          <p:cNvSpPr>
            <a:spLocks noGrp="1"/>
          </p:cNvSpPr>
          <p:nvPr>
            <p:ph sz="quarter" idx="1"/>
          </p:nvPr>
        </p:nvSpPr>
        <p:spPr/>
        <p:txBody>
          <a:bodyPr numCol="2"/>
          <a:lstStyle/>
          <a:p>
            <a:r>
              <a:rPr lang="en-US" dirty="0" smtClean="0"/>
              <a:t>Don’t read from whiteboard</a:t>
            </a:r>
          </a:p>
          <a:p>
            <a:r>
              <a:rPr lang="en-US" dirty="0" smtClean="0"/>
              <a:t>Do not make singular connections between your K.Q. and  isolated WOKS or AOKS without referring to KNOWLEDGE </a:t>
            </a:r>
          </a:p>
          <a:p>
            <a:r>
              <a:rPr lang="en-US" dirty="0" smtClean="0"/>
              <a:t>List a series of connections to </a:t>
            </a:r>
            <a:r>
              <a:rPr lang="en-US" dirty="0" err="1" smtClean="0"/>
              <a:t>Aoks</a:t>
            </a:r>
            <a:r>
              <a:rPr lang="en-US" dirty="0" smtClean="0"/>
              <a:t> and woks without making reference to ‘KNOWLEDGE’</a:t>
            </a:r>
          </a:p>
          <a:p>
            <a:r>
              <a:rPr lang="en-US" dirty="0" smtClean="0"/>
              <a:t>And now I am going to do “History”…. And now I am going to do “Ethics”</a:t>
            </a:r>
            <a:endParaRPr lang="en-US" dirty="0"/>
          </a:p>
        </p:txBody>
      </p:sp>
    </p:spTree>
    <p:extLst>
      <p:ext uri="{BB962C8B-B14F-4D97-AF65-F5344CB8AC3E}">
        <p14:creationId xmlns:p14="http://schemas.microsoft.com/office/powerpoint/2010/main" val="16791275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8000"/>
                </a:solidFill>
              </a:rPr>
              <a:t>Try to..!</a:t>
            </a:r>
            <a:endParaRPr lang="en-US" dirty="0">
              <a:solidFill>
                <a:srgbClr val="008000"/>
              </a:solidFill>
            </a:endParaRPr>
          </a:p>
        </p:txBody>
      </p:sp>
      <p:sp>
        <p:nvSpPr>
          <p:cNvPr id="3" name="Content Placeholder 2"/>
          <p:cNvSpPr>
            <a:spLocks noGrp="1"/>
          </p:cNvSpPr>
          <p:nvPr>
            <p:ph sz="quarter" idx="1"/>
          </p:nvPr>
        </p:nvSpPr>
        <p:spPr/>
        <p:txBody>
          <a:bodyPr>
            <a:normAutofit lnSpcReduction="10000"/>
          </a:bodyPr>
          <a:lstStyle/>
          <a:p>
            <a:r>
              <a:rPr lang="en-US" dirty="0"/>
              <a:t>Try to mix your application of WOKS and AOKS to your RLS/KQ </a:t>
            </a:r>
            <a:endParaRPr lang="en-US" dirty="0" smtClean="0"/>
          </a:p>
          <a:p>
            <a:r>
              <a:rPr lang="en-US" dirty="0" smtClean="0"/>
              <a:t>Consider appropriate use of live media (podcasts </a:t>
            </a:r>
            <a:r>
              <a:rPr lang="en-US" dirty="0" err="1" smtClean="0"/>
              <a:t>etc</a:t>
            </a:r>
            <a:r>
              <a:rPr lang="en-US" dirty="0" smtClean="0"/>
              <a:t>) to support your investigation</a:t>
            </a:r>
          </a:p>
          <a:p>
            <a:r>
              <a:rPr lang="en-US" dirty="0" smtClean="0"/>
              <a:t>Engage your audience</a:t>
            </a:r>
          </a:p>
          <a:p>
            <a:r>
              <a:rPr lang="en-US" dirty="0" smtClean="0"/>
              <a:t>Look at your audience</a:t>
            </a:r>
          </a:p>
          <a:p>
            <a:r>
              <a:rPr lang="en-US" dirty="0" smtClean="0"/>
              <a:t>Speak slowly and coherently</a:t>
            </a:r>
          </a:p>
          <a:p>
            <a:r>
              <a:rPr lang="en-US" dirty="0" smtClean="0"/>
              <a:t>Point out specific key points that appear on your slides</a:t>
            </a:r>
          </a:p>
          <a:p>
            <a:r>
              <a:rPr lang="en-US" dirty="0" smtClean="0"/>
              <a:t>Use less words on your slides                                         </a:t>
            </a:r>
            <a:r>
              <a:rPr lang="en-US" sz="1400" dirty="0" smtClean="0"/>
              <a:t>( too many words loses the connection with the audience)</a:t>
            </a:r>
            <a:endParaRPr lang="en-US" sz="1400" dirty="0"/>
          </a:p>
        </p:txBody>
      </p:sp>
    </p:spTree>
    <p:extLst>
      <p:ext uri="{BB962C8B-B14F-4D97-AF65-F5344CB8AC3E}">
        <p14:creationId xmlns:p14="http://schemas.microsoft.com/office/powerpoint/2010/main" val="1250866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163</TotalTime>
  <Words>690</Words>
  <Application>Microsoft Macintosh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The ToK Presentation: `TK (ppd)…and some “do’s and   ……don’t” </vt:lpstr>
      <vt:lpstr>TK/PPD: 5 things you must do</vt:lpstr>
      <vt:lpstr>TK/PPD: 5 things you must do</vt:lpstr>
      <vt:lpstr>PowerPoint Presentation</vt:lpstr>
      <vt:lpstr>DO…What you must do….(please use with master flow chart on the ToK website….</vt:lpstr>
      <vt:lpstr>Do… + + + </vt:lpstr>
      <vt:lpstr>  Don’t… (- )(-) (-) </vt:lpstr>
      <vt:lpstr>Try to..!</vt:lpstr>
    </vt:vector>
  </TitlesOfParts>
  <Company>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ToK Presentation: ``what to look out for…” </dc:title>
  <dc:creator>ted buckley</dc:creator>
  <cp:lastModifiedBy>ted buckley</cp:lastModifiedBy>
  <cp:revision>33</cp:revision>
  <dcterms:created xsi:type="dcterms:W3CDTF">2014-04-28T09:50:22Z</dcterms:created>
  <dcterms:modified xsi:type="dcterms:W3CDTF">2014-05-14T10:28:03Z</dcterms:modified>
</cp:coreProperties>
</file>